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37" r:id="rId1"/>
  </p:sldMasterIdLst>
  <p:notesMasterIdLst>
    <p:notesMasterId r:id="rId28"/>
  </p:notesMasterIdLst>
  <p:handoutMasterIdLst>
    <p:handoutMasterId r:id="rId29"/>
  </p:handoutMasterIdLst>
  <p:sldIdLst>
    <p:sldId id="320" r:id="rId2"/>
    <p:sldId id="323" r:id="rId3"/>
    <p:sldId id="321" r:id="rId4"/>
    <p:sldId id="328" r:id="rId5"/>
    <p:sldId id="324" r:id="rId6"/>
    <p:sldId id="329" r:id="rId7"/>
    <p:sldId id="361" r:id="rId8"/>
    <p:sldId id="362" r:id="rId9"/>
    <p:sldId id="363" r:id="rId10"/>
    <p:sldId id="364" r:id="rId11"/>
    <p:sldId id="365" r:id="rId12"/>
    <p:sldId id="366" r:id="rId13"/>
    <p:sldId id="367" r:id="rId14"/>
    <p:sldId id="368" r:id="rId15"/>
    <p:sldId id="369" r:id="rId16"/>
    <p:sldId id="370" r:id="rId17"/>
    <p:sldId id="360" r:id="rId18"/>
    <p:sldId id="371" r:id="rId19"/>
    <p:sldId id="331" r:id="rId20"/>
    <p:sldId id="348" r:id="rId21"/>
    <p:sldId id="349" r:id="rId22"/>
    <p:sldId id="353" r:id="rId23"/>
    <p:sldId id="350" r:id="rId24"/>
    <p:sldId id="351" r:id="rId25"/>
    <p:sldId id="352" r:id="rId26"/>
    <p:sldId id="326" r:id="rId27"/>
  </p:sldIdLst>
  <p:sldSz cx="9144000" cy="5143500" type="screen16x9"/>
  <p:notesSz cx="6858000" cy="9296400"/>
  <p:custDataLst>
    <p:tags r:id="rId31"/>
  </p:custDataLst>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EAEAEA"/>
    <a:srgbClr val="1186D7"/>
    <a:srgbClr val="7171FF"/>
    <a:srgbClr val="4040FF"/>
    <a:srgbClr val="0000CE"/>
    <a:srgbClr val="0070C0"/>
    <a:srgbClr val="1A1AFF"/>
    <a:srgbClr val="C5E6FF"/>
    <a:srgbClr val="B7B7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624" y="-104"/>
      </p:cViewPr>
      <p:guideLst>
        <p:guide orient="horz" pos="1610"/>
        <p:guide pos="2881"/>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tags" Target="tags/tag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315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1073155"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073156"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1073157"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7EF629F-3558-8945-AFD4-6CEE42A91534}" type="slidenum">
              <a:rPr lang="en-US"/>
              <a:pPr>
                <a:defRPr/>
              </a:pPr>
              <a:t>‹#›</a:t>
            </a:fld>
            <a:endParaRPr lang="en-US"/>
          </a:p>
        </p:txBody>
      </p:sp>
    </p:spTree>
    <p:extLst>
      <p:ext uri="{BB962C8B-B14F-4D97-AF65-F5344CB8AC3E}">
        <p14:creationId xmlns:p14="http://schemas.microsoft.com/office/powerpoint/2010/main" val="1930029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160771"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0773"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0774"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160775"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A72FC85-709E-4645-8C5F-CF81C87785F8}" type="slidenum">
              <a:rPr lang="en-US"/>
              <a:pPr>
                <a:defRPr/>
              </a:pPr>
              <a:t>‹#›</a:t>
            </a:fld>
            <a:endParaRPr lang="en-US"/>
          </a:p>
        </p:txBody>
      </p:sp>
    </p:spTree>
    <p:extLst>
      <p:ext uri="{BB962C8B-B14F-4D97-AF65-F5344CB8AC3E}">
        <p14:creationId xmlns:p14="http://schemas.microsoft.com/office/powerpoint/2010/main" val="19613839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pitchFamily="-112" charset="0"/>
        <a:ea typeface="ヒラギノ角ゴ Pro W3"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pitchFamily="-112" charset="0"/>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pardot.com/help/faqs/prospects/prospect_activity_glossary"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dirty="0" err="1" smtClean="0">
                <a:solidFill>
                  <a:schemeClr val="tx1"/>
                </a:solidFill>
                <a:latin typeface="Arial" pitchFamily="-112" charset="0"/>
                <a:ea typeface="ＭＳ Ｐゴシック" pitchFamily="-112" charset="-128"/>
                <a:cs typeface="ＭＳ Ｐゴシック" pitchFamily="-112" charset="-128"/>
              </a:rPr>
              <a:t>Pardot’s</a:t>
            </a:r>
            <a:r>
              <a:rPr lang="en-US" sz="1200" u="none" kern="1200" dirty="0" smtClean="0">
                <a:solidFill>
                  <a:schemeClr val="tx1"/>
                </a:solidFill>
                <a:latin typeface="Arial" pitchFamily="-112" charset="0"/>
                <a:ea typeface="ＭＳ Ｐゴシック" pitchFamily="-112" charset="-128"/>
                <a:cs typeface="ＭＳ Ｐゴシック" pitchFamily="-112" charset="-128"/>
              </a:rPr>
              <a:t> marketing </a:t>
            </a:r>
            <a:r>
              <a:rPr lang="en-US" sz="1200" b="1" u="none" kern="1200" dirty="0" smtClean="0">
                <a:solidFill>
                  <a:schemeClr val="tx1"/>
                </a:solidFill>
                <a:latin typeface="Arial" pitchFamily="-112" charset="0"/>
                <a:ea typeface="ＭＳ Ｐゴシック" pitchFamily="-112" charset="-128"/>
                <a:cs typeface="ＭＳ Ｐゴシック" pitchFamily="-112" charset="-128"/>
              </a:rPr>
              <a:t>automation</a:t>
            </a:r>
            <a:r>
              <a:rPr lang="en-US" sz="1200" b="0" u="none" kern="1200" dirty="0" smtClean="0">
                <a:solidFill>
                  <a:schemeClr val="tx1"/>
                </a:solidFill>
                <a:latin typeface="Arial" pitchFamily="-112" charset="0"/>
                <a:ea typeface="ＭＳ Ｐゴシック" pitchFamily="-112" charset="-128"/>
                <a:cs typeface="ＭＳ Ｐゴシック" pitchFamily="-112" charset="-128"/>
              </a:rPr>
              <a:t> software helps you maximize your company’s marketing efforts with minimal time and resources.</a:t>
            </a:r>
            <a:endParaRPr lang="en-US" sz="1200" u="sng" kern="1200" dirty="0" smtClean="0">
              <a:solidFill>
                <a:schemeClr val="tx1"/>
              </a:solidFill>
              <a:latin typeface="Arial" pitchFamily="-112" charset="0"/>
              <a:ea typeface="ＭＳ Ｐゴシック" pitchFamily="-112" charset="-128"/>
              <a:cs typeface="ＭＳ Ｐゴシック" pitchFamily="-112" charset="-128"/>
            </a:endParaRPr>
          </a:p>
          <a:p>
            <a:endParaRPr lang="en-US" sz="1200" u="sng" kern="1200" dirty="0" smtClean="0">
              <a:solidFill>
                <a:schemeClr val="tx1"/>
              </a:solidFill>
              <a:latin typeface="Arial" pitchFamily="-112" charset="0"/>
              <a:ea typeface="ＭＳ Ｐゴシック" pitchFamily="-112" charset="-128"/>
              <a:cs typeface="ＭＳ Ｐゴシック" pitchFamily="-112" charset="-128"/>
            </a:endParaRPr>
          </a:p>
          <a:p>
            <a:r>
              <a:rPr lang="en-US" sz="1200" u="sng" kern="1200" dirty="0" smtClean="0">
                <a:solidFill>
                  <a:schemeClr val="tx1"/>
                </a:solidFill>
                <a:latin typeface="Arial" pitchFamily="-112" charset="0"/>
                <a:ea typeface="ＭＳ Ｐゴシック" pitchFamily="-112" charset="-128"/>
                <a:cs typeface="ＭＳ Ｐゴシック" pitchFamily="-112" charset="-128"/>
              </a:rPr>
              <a:t>Marketing Automation</a:t>
            </a:r>
          </a:p>
          <a:p>
            <a:r>
              <a:rPr lang="en-US" sz="1200" kern="1200" dirty="0" smtClean="0">
                <a:solidFill>
                  <a:schemeClr val="tx1"/>
                </a:solidFill>
                <a:latin typeface="Arial" pitchFamily="-112" charset="0"/>
                <a:ea typeface="ＭＳ Ｐゴシック" pitchFamily="-112" charset="-128"/>
                <a:cs typeface="ＭＳ Ｐゴシック" pitchFamily="-112" charset="-128"/>
              </a:rPr>
              <a:t>Getting your marketing message to resonate with your target consumer in today’s </a:t>
            </a:r>
            <a:r>
              <a:rPr lang="en-US" sz="1200" b="1" kern="1200" dirty="0" smtClean="0">
                <a:solidFill>
                  <a:schemeClr val="tx1"/>
                </a:solidFill>
                <a:latin typeface="Arial" pitchFamily="-112" charset="0"/>
                <a:ea typeface="ＭＳ Ｐゴシック" pitchFamily="-112" charset="-128"/>
                <a:cs typeface="ＭＳ Ｐゴシック" pitchFamily="-112" charset="-128"/>
              </a:rPr>
              <a:t>increasingly crowded marketplace is one of the greatest challenges facing marketers today</a:t>
            </a:r>
            <a:r>
              <a:rPr lang="en-US" sz="1200" kern="1200" dirty="0" smtClean="0">
                <a:solidFill>
                  <a:schemeClr val="tx1"/>
                </a:solidFill>
                <a:latin typeface="Arial" pitchFamily="-112" charset="0"/>
                <a:ea typeface="ＭＳ Ｐゴシック" pitchFamily="-112" charset="-128"/>
                <a:cs typeface="ＭＳ Ｐゴシック" pitchFamily="-112" charset="-128"/>
              </a:rPr>
              <a:t>. The internet and related technologies have revolutionized the face of today’s marketing arena, creating consumers that are more empowered and markedly more sophisticated than their predecessors.</a:t>
            </a:r>
          </a:p>
          <a:p>
            <a:r>
              <a:rPr lang="en-US" sz="1200" u="none" kern="1200" dirty="0" smtClean="0">
                <a:solidFill>
                  <a:schemeClr val="tx1"/>
                </a:solidFill>
                <a:latin typeface="Arial" pitchFamily="-112" charset="0"/>
                <a:ea typeface="ＭＳ Ｐゴシック" pitchFamily="-112" charset="-128"/>
                <a:cs typeface="ＭＳ Ｐゴシック" pitchFamily="-112" charset="-128"/>
              </a:rPr>
              <a:t>Traditional marketing campaigns have lost their efficacy as more sophisticated marketing automation campaigns have taken over. </a:t>
            </a:r>
          </a:p>
          <a:p>
            <a:endParaRPr lang="en-US" sz="1200" u="none" kern="1200" dirty="0" smtClean="0">
              <a:solidFill>
                <a:schemeClr val="tx1"/>
              </a:solidFill>
              <a:latin typeface="Arial" pitchFamily="-112" charset="0"/>
              <a:ea typeface="ＭＳ Ｐゴシック" pitchFamily="-112" charset="-128"/>
              <a:cs typeface="ＭＳ Ｐゴシック" pitchFamily="-112" charset="-128"/>
            </a:endParaRPr>
          </a:p>
          <a:p>
            <a:endParaRPr lang="en-US" sz="1200" b="0" u="sng" kern="1200" dirty="0" smtClean="0">
              <a:solidFill>
                <a:schemeClr val="tx1"/>
              </a:solidFill>
              <a:latin typeface="Arial" pitchFamily="-112" charset="0"/>
              <a:ea typeface="ＭＳ Ｐゴシック" pitchFamily="-112" charset="-128"/>
              <a:cs typeface="ＭＳ Ｐゴシック" pitchFamily="-112" charset="-128"/>
            </a:endParaRPr>
          </a:p>
          <a:p>
            <a:r>
              <a:rPr lang="en-US" sz="1200" b="0" u="sng" kern="1200" dirty="0" smtClean="0">
                <a:solidFill>
                  <a:schemeClr val="tx1"/>
                </a:solidFill>
                <a:latin typeface="Arial" pitchFamily="-112" charset="0"/>
                <a:ea typeface="ＭＳ Ｐゴシック" pitchFamily="-112" charset="-128"/>
                <a:cs typeface="ＭＳ Ｐゴシック" pitchFamily="-112" charset="-128"/>
              </a:rPr>
              <a:t>What is Marketing Automation?</a:t>
            </a:r>
          </a:p>
          <a:p>
            <a:r>
              <a:rPr lang="en-US" sz="1200" b="0" kern="1200" dirty="0" smtClean="0">
                <a:solidFill>
                  <a:schemeClr val="tx1"/>
                </a:solidFill>
                <a:latin typeface="Arial" pitchFamily="-112" charset="0"/>
                <a:ea typeface="ＭＳ Ｐゴシック" pitchFamily="-112" charset="-128"/>
                <a:cs typeface="ＭＳ Ｐゴシック" pitchFamily="-112" charset="-128"/>
              </a:rPr>
              <a:t>Simply put, marketing automation works to automate your marketing communication programs. </a:t>
            </a:r>
          </a:p>
          <a:p>
            <a:r>
              <a:rPr lang="en-US" sz="1200" b="0" kern="1200" dirty="0" smtClean="0">
                <a:solidFill>
                  <a:schemeClr val="tx1"/>
                </a:solidFill>
                <a:latin typeface="Arial" pitchFamily="-112" charset="0"/>
                <a:ea typeface="ＭＳ Ｐゴシック" pitchFamily="-112" charset="-128"/>
                <a:cs typeface="ＭＳ Ｐゴシック" pitchFamily="-112" charset="-128"/>
              </a:rPr>
              <a:t>With a marketing automation platform in place, your marketing and sales teams will be able to automate and optimize your lead generation and nurturing programs from the very first contact you have with a prospect through the entire sales process.</a:t>
            </a:r>
          </a:p>
          <a:p>
            <a:endParaRPr lang="en-US" sz="1200" b="0" kern="1200" dirty="0" smtClean="0">
              <a:solidFill>
                <a:schemeClr val="tx1"/>
              </a:solidFill>
              <a:latin typeface="Arial" pitchFamily="-112" charset="0"/>
              <a:ea typeface="ＭＳ Ｐゴシック" pitchFamily="-112" charset="-128"/>
              <a:cs typeface="ＭＳ Ｐゴシック" pitchFamily="-112" charset="-128"/>
            </a:endParaRPr>
          </a:p>
          <a:p>
            <a:r>
              <a:rPr lang="en-US" sz="1200" b="0" u="sng" kern="1200" dirty="0" smtClean="0">
                <a:solidFill>
                  <a:schemeClr val="tx1"/>
                </a:solidFill>
                <a:latin typeface="Arial" pitchFamily="-112" charset="0"/>
                <a:ea typeface="ＭＳ Ｐゴシック" pitchFamily="-112" charset="-128"/>
                <a:cs typeface="ＭＳ Ｐゴシック" pitchFamily="-112" charset="-128"/>
              </a:rPr>
              <a:t>How Does Marketing Automation Work?</a:t>
            </a:r>
          </a:p>
          <a:p>
            <a:r>
              <a:rPr lang="en-US" sz="1200" b="0" kern="1200" dirty="0" smtClean="0">
                <a:solidFill>
                  <a:schemeClr val="tx1"/>
                </a:solidFill>
                <a:latin typeface="Arial" pitchFamily="-112" charset="0"/>
                <a:ea typeface="ＭＳ Ｐゴシック" pitchFamily="-112" charset="-128"/>
                <a:cs typeface="ＭＳ Ｐゴシック" pitchFamily="-112" charset="-128"/>
              </a:rPr>
              <a:t>Marketing automation integrates email marketing, reporting technology, and your lead generation and nurturing efforts to create a true </a:t>
            </a:r>
            <a:r>
              <a:rPr lang="en-US" sz="1200" b="1" kern="1200" dirty="0" smtClean="0">
                <a:solidFill>
                  <a:schemeClr val="tx1"/>
                </a:solidFill>
                <a:latin typeface="Arial" pitchFamily="-112" charset="0"/>
                <a:ea typeface="ＭＳ Ｐゴシック" pitchFamily="-112" charset="-128"/>
                <a:cs typeface="ＭＳ Ｐゴシック" pitchFamily="-112" charset="-128"/>
              </a:rPr>
              <a:t>sales ecosystem</a:t>
            </a:r>
            <a:r>
              <a:rPr lang="en-US" sz="1200" b="0" kern="1200" dirty="0" smtClean="0">
                <a:solidFill>
                  <a:schemeClr val="tx1"/>
                </a:solidFill>
                <a:latin typeface="Arial" pitchFamily="-112" charset="0"/>
                <a:ea typeface="ＭＳ Ｐゴシック" pitchFamily="-112" charset="-128"/>
                <a:cs typeface="ＭＳ Ｐゴシック" pitchFamily="-112" charset="-128"/>
              </a:rPr>
              <a:t>. It allows you to create timely, structured communication programs with all of your prospects, with minimal time and resources.</a:t>
            </a:r>
          </a:p>
          <a:p>
            <a:endParaRPr lang="en-US" sz="1200" b="0" u="sng" kern="1200" dirty="0" smtClean="0">
              <a:solidFill>
                <a:schemeClr val="tx1"/>
              </a:solidFill>
              <a:latin typeface="Arial" pitchFamily="-112" charset="0"/>
              <a:ea typeface="ＭＳ Ｐゴシック" pitchFamily="-112" charset="-128"/>
              <a:cs typeface="ＭＳ Ｐゴシック" pitchFamily="-112" charset="-128"/>
            </a:endParaRPr>
          </a:p>
          <a:p>
            <a:r>
              <a:rPr lang="en-US" sz="1200" b="0" u="sng" kern="1200" dirty="0" smtClean="0">
                <a:solidFill>
                  <a:schemeClr val="tx1"/>
                </a:solidFill>
                <a:latin typeface="Arial" pitchFamily="-112" charset="0"/>
                <a:ea typeface="ＭＳ Ｐゴシック" pitchFamily="-112" charset="-128"/>
                <a:cs typeface="ＭＳ Ｐゴシック" pitchFamily="-112" charset="-128"/>
              </a:rPr>
              <a:t>How Can Marketing Automation Help You?</a:t>
            </a:r>
          </a:p>
          <a:p>
            <a:r>
              <a:rPr lang="en-US" sz="1200" b="0" kern="1200" dirty="0" smtClean="0">
                <a:solidFill>
                  <a:schemeClr val="tx1"/>
                </a:solidFill>
                <a:latin typeface="Arial" pitchFamily="-112" charset="0"/>
                <a:ea typeface="ＭＳ Ｐゴシック" pitchFamily="-112" charset="-128"/>
                <a:cs typeface="ＭＳ Ｐゴシック" pitchFamily="-112" charset="-128"/>
              </a:rPr>
              <a:t>Marketing automation helps your company </a:t>
            </a:r>
            <a:r>
              <a:rPr lang="en-US" sz="1200" b="1" kern="1200" dirty="0" smtClean="0">
                <a:solidFill>
                  <a:schemeClr val="tx1"/>
                </a:solidFill>
                <a:latin typeface="Arial" pitchFamily="-112" charset="0"/>
                <a:ea typeface="ＭＳ Ｐゴシック" pitchFamily="-112" charset="-128"/>
                <a:cs typeface="ＭＳ Ｐゴシック" pitchFamily="-112" charset="-128"/>
              </a:rPr>
              <a:t>save time and resources </a:t>
            </a:r>
            <a:r>
              <a:rPr lang="en-US" sz="1200" b="0" kern="1200" dirty="0" smtClean="0">
                <a:solidFill>
                  <a:schemeClr val="tx1"/>
                </a:solidFill>
                <a:latin typeface="Arial" pitchFamily="-112" charset="0"/>
                <a:ea typeface="ＭＳ Ｐゴシック" pitchFamily="-112" charset="-128"/>
                <a:cs typeface="ＭＳ Ｐゴシック" pitchFamily="-112" charset="-128"/>
              </a:rPr>
              <a:t>by automating many of your lead nurturing programs effectively and efficiently. </a:t>
            </a:r>
          </a:p>
          <a:p>
            <a:r>
              <a:rPr lang="en-US" sz="1200" b="0" kern="1200" dirty="0" smtClean="0">
                <a:solidFill>
                  <a:schemeClr val="tx1"/>
                </a:solidFill>
                <a:latin typeface="Arial" pitchFamily="-112" charset="0"/>
                <a:ea typeface="ＭＳ Ｐゴシック" pitchFamily="-112" charset="-128"/>
                <a:cs typeface="ＭＳ Ｐゴシック" pitchFamily="-112" charset="-128"/>
              </a:rPr>
              <a:t>You can set up convenient drip marketing campaigns that automate your email campaigns, social media activities, and streamline your reporting, all of which allow you to concentrate on the bigger picture </a:t>
            </a:r>
            <a:r>
              <a:rPr lang="en-US" sz="1200" b="1" kern="1200" dirty="0" smtClean="0">
                <a:solidFill>
                  <a:schemeClr val="tx1"/>
                </a:solidFill>
                <a:latin typeface="Arial" pitchFamily="-112" charset="0"/>
                <a:ea typeface="ＭＳ Ｐゴシック" pitchFamily="-112" charset="-128"/>
                <a:cs typeface="ＭＳ Ｐゴシック" pitchFamily="-112" charset="-128"/>
              </a:rPr>
              <a:t>– growing your business.</a:t>
            </a:r>
          </a:p>
          <a:p>
            <a:endParaRPr lang="en-US" sz="1200" b="0" i="0" u="sng" kern="1200" dirty="0" smtClean="0">
              <a:solidFill>
                <a:schemeClr val="tx1"/>
              </a:solidFill>
              <a:latin typeface="Arial" pitchFamily="-112" charset="0"/>
              <a:ea typeface="ＭＳ Ｐゴシック" pitchFamily="-112" charset="-128"/>
              <a:cs typeface="ＭＳ Ｐゴシック" pitchFamily="-112" charset="-128"/>
            </a:endParaRPr>
          </a:p>
          <a:p>
            <a:endParaRPr lang="en-US" dirty="0"/>
          </a:p>
        </p:txBody>
      </p:sp>
      <p:sp>
        <p:nvSpPr>
          <p:cNvPr id="4" name="Slide Number Placeholder 3"/>
          <p:cNvSpPr>
            <a:spLocks noGrp="1"/>
          </p:cNvSpPr>
          <p:nvPr>
            <p:ph type="sldNum" sz="quarter" idx="10"/>
          </p:nvPr>
        </p:nvSpPr>
        <p:spPr/>
        <p:txBody>
          <a:bodyPr/>
          <a:lstStyle/>
          <a:p>
            <a:pPr>
              <a:defRPr/>
            </a:pPr>
            <a:fld id="{BA72FC85-709E-4645-8C5F-CF81C87785F8}" type="slidenum">
              <a:rPr lang="en-US" smtClean="0"/>
              <a:pPr>
                <a:defRPr/>
              </a:pPr>
              <a:t>3</a:t>
            </a:fld>
            <a:endParaRPr lang="en-US"/>
          </a:p>
        </p:txBody>
      </p:sp>
    </p:spTree>
    <p:extLst>
      <p:ext uri="{BB962C8B-B14F-4D97-AF65-F5344CB8AC3E}">
        <p14:creationId xmlns:p14="http://schemas.microsoft.com/office/powerpoint/2010/main" val="4167520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Pardot</a:t>
            </a:r>
            <a:r>
              <a:rPr lang="en-US" dirty="0" smtClean="0"/>
              <a:t> is a NetSuite Suite Flex partner and integrates natively with the on-demand CRM and ERP platform. </a:t>
            </a:r>
          </a:p>
          <a:p>
            <a:r>
              <a:rPr lang="en-US" dirty="0" smtClean="0"/>
              <a:t>You will be able to see all </a:t>
            </a:r>
            <a:r>
              <a:rPr lang="en-US" dirty="0" smtClean="0">
                <a:hlinkClick r:id="rId3"/>
              </a:rPr>
              <a:t>prospect activity</a:t>
            </a:r>
            <a:r>
              <a:rPr lang="en-US" dirty="0" smtClean="0"/>
              <a:t> within NetSuite and quickly assign leads to sales reps.</a:t>
            </a:r>
          </a:p>
          <a:p>
            <a:endParaRPr lang="en-US" dirty="0" smtClean="0"/>
          </a:p>
          <a:p>
            <a:r>
              <a:rPr lang="en-US" dirty="0" smtClean="0"/>
              <a:t>Integrate </a:t>
            </a:r>
            <a:r>
              <a:rPr lang="en-US" dirty="0" err="1" smtClean="0"/>
              <a:t>Pardot</a:t>
            </a:r>
            <a:r>
              <a:rPr lang="en-US" dirty="0" smtClean="0"/>
              <a:t> with NetSuite to get a complete solution that covers all parts of the funnel.</a:t>
            </a:r>
          </a:p>
          <a:p>
            <a:r>
              <a:rPr lang="en-US" dirty="0" smtClean="0"/>
              <a:t>• See all prospect activity from within NetSuite</a:t>
            </a:r>
            <a:br>
              <a:rPr lang="en-US" dirty="0" smtClean="0"/>
            </a:br>
            <a:r>
              <a:rPr lang="en-US" dirty="0" smtClean="0"/>
              <a:t>• </a:t>
            </a:r>
            <a:r>
              <a:rPr lang="en-US" dirty="0" err="1" smtClean="0"/>
              <a:t>Deduplicate</a:t>
            </a:r>
            <a:r>
              <a:rPr lang="en-US" dirty="0" smtClean="0"/>
              <a:t> new records</a:t>
            </a:r>
            <a:br>
              <a:rPr lang="en-US" dirty="0" smtClean="0"/>
            </a:br>
            <a:r>
              <a:rPr lang="en-US" dirty="0" smtClean="0"/>
              <a:t>• </a:t>
            </a:r>
            <a:r>
              <a:rPr lang="en-US" dirty="0" err="1" smtClean="0"/>
              <a:t>Bidirectionally</a:t>
            </a:r>
            <a:r>
              <a:rPr lang="en-US" dirty="0" smtClean="0"/>
              <a:t> sync data between the two systems</a:t>
            </a:r>
            <a:br>
              <a:rPr lang="en-US" dirty="0" smtClean="0"/>
            </a:br>
            <a:endParaRPr lang="en-US" dirty="0" smtClean="0"/>
          </a:p>
          <a:p>
            <a:r>
              <a:rPr lang="en-US" dirty="0" smtClean="0"/>
              <a:t>For more</a:t>
            </a:r>
            <a:r>
              <a:rPr lang="en-US" baseline="0" dirty="0" smtClean="0"/>
              <a:t> information: http://</a:t>
            </a:r>
            <a:r>
              <a:rPr lang="en-US" baseline="0" dirty="0" err="1" smtClean="0"/>
              <a:t>www.pardot.com</a:t>
            </a:r>
            <a:r>
              <a:rPr lang="en-US" baseline="0" dirty="0" smtClean="0"/>
              <a:t>/help/</a:t>
            </a:r>
            <a:r>
              <a:rPr lang="en-US" baseline="0" dirty="0" err="1" smtClean="0"/>
              <a:t>faqs</a:t>
            </a:r>
            <a:r>
              <a:rPr lang="en-US" baseline="0" dirty="0" smtClean="0"/>
              <a:t>/category/</a:t>
            </a:r>
            <a:r>
              <a:rPr lang="en-US" baseline="0" dirty="0" err="1" smtClean="0"/>
              <a:t>crm</a:t>
            </a:r>
            <a:r>
              <a:rPr lang="en-US" baseline="0" dirty="0" smtClean="0"/>
              <a:t>/</a:t>
            </a:r>
            <a:r>
              <a:rPr lang="en-US" baseline="0" dirty="0" err="1" smtClean="0"/>
              <a:t>netsuite-crm</a:t>
            </a:r>
            <a:endParaRPr lang="en-US" dirty="0" smtClean="0"/>
          </a:p>
          <a:p>
            <a:pPr marL="171450" indent="-171450">
              <a:buFont typeface="Arial"/>
              <a:buChar char="•"/>
            </a:pPr>
            <a:endParaRPr lang="en-US" sz="1200" kern="1200" dirty="0" smtClean="0">
              <a:solidFill>
                <a:schemeClr val="tx1"/>
              </a:solidFill>
              <a:latin typeface="Arial" pitchFamily="-112" charset="0"/>
              <a:ea typeface="ＭＳ Ｐゴシック" pitchFamily="-112" charset="-128"/>
              <a:cs typeface="ＭＳ Ｐゴシック" pitchFamily="-112" charset="-128"/>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A72FC85-709E-4645-8C5F-CF81C87785F8}" type="slidenum">
              <a:rPr lang="en-US" smtClean="0"/>
              <a:pPr>
                <a:defRPr/>
              </a:pPr>
              <a:t>7</a:t>
            </a:fld>
            <a:endParaRPr lang="en-US"/>
          </a:p>
        </p:txBody>
      </p:sp>
    </p:spTree>
    <p:extLst>
      <p:ext uri="{BB962C8B-B14F-4D97-AF65-F5344CB8AC3E}">
        <p14:creationId xmlns:p14="http://schemas.microsoft.com/office/powerpoint/2010/main" val="1202213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Arial" pitchFamily="-112" charset="0"/>
                <a:ea typeface="ＭＳ Ｐゴシック" pitchFamily="-112" charset="-128"/>
                <a:cs typeface="ＭＳ Ｐゴシック" pitchFamily="-112" charset="-128"/>
              </a:rPr>
              <a:t>Prospects’ </a:t>
            </a:r>
            <a:r>
              <a:rPr lang="en-US" sz="1200" kern="1200" baseline="0" dirty="0" smtClean="0">
                <a:solidFill>
                  <a:schemeClr val="tx1"/>
                </a:solidFill>
                <a:latin typeface="Arial" pitchFamily="-112" charset="0"/>
                <a:ea typeface="ＭＳ Ｐゴシック" pitchFamily="-112" charset="-128"/>
                <a:cs typeface="ＭＳ Ｐゴシック" pitchFamily="-112" charset="-128"/>
              </a:rPr>
              <a:t>a</a:t>
            </a:r>
            <a:r>
              <a:rPr lang="en-US" dirty="0" smtClean="0"/>
              <a:t>ctivities (tracked</a:t>
            </a:r>
            <a:r>
              <a:rPr lang="en-US" baseline="0" dirty="0" smtClean="0"/>
              <a:t> in </a:t>
            </a:r>
            <a:r>
              <a:rPr lang="en-US" baseline="0" dirty="0" err="1" smtClean="0"/>
              <a:t>Pardot</a:t>
            </a:r>
            <a:r>
              <a:rPr lang="en-US" baseline="0" dirty="0" smtClean="0"/>
              <a:t>) are shown </a:t>
            </a:r>
            <a:r>
              <a:rPr lang="en-US" dirty="0" smtClean="0"/>
              <a:t>within lead and contact records in NetSuite.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more</a:t>
            </a:r>
            <a:r>
              <a:rPr lang="en-US" baseline="0" dirty="0" smtClean="0"/>
              <a:t> information: http://</a:t>
            </a:r>
            <a:r>
              <a:rPr lang="en-US" baseline="0" dirty="0" err="1" smtClean="0"/>
              <a:t>www.pardot.com</a:t>
            </a:r>
            <a:r>
              <a:rPr lang="en-US" baseline="0" dirty="0" smtClean="0"/>
              <a:t>/help/</a:t>
            </a:r>
            <a:r>
              <a:rPr lang="en-US" baseline="0" dirty="0" err="1" smtClean="0"/>
              <a:t>faqs</a:t>
            </a:r>
            <a:r>
              <a:rPr lang="en-US" baseline="0" dirty="0" smtClean="0"/>
              <a:t>/category/</a:t>
            </a:r>
            <a:r>
              <a:rPr lang="en-US" baseline="0" dirty="0" err="1" smtClean="0"/>
              <a:t>crm</a:t>
            </a:r>
            <a:r>
              <a:rPr lang="en-US" baseline="0" dirty="0" smtClean="0"/>
              <a:t>/</a:t>
            </a:r>
            <a:r>
              <a:rPr lang="en-US" baseline="0" dirty="0" err="1" smtClean="0"/>
              <a:t>netsuite-crm</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A72FC85-709E-4645-8C5F-CF81C87785F8}" type="slidenum">
              <a:rPr lang="en-US" smtClean="0"/>
              <a:pPr>
                <a:defRPr/>
              </a:pPr>
              <a:t>9</a:t>
            </a:fld>
            <a:endParaRPr lang="en-US"/>
          </a:p>
        </p:txBody>
      </p:sp>
    </p:spTree>
    <p:extLst>
      <p:ext uri="{BB962C8B-B14F-4D97-AF65-F5344CB8AC3E}">
        <p14:creationId xmlns:p14="http://schemas.microsoft.com/office/powerpoint/2010/main" val="1474626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2.png"/><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2.png"/><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2.png"/><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2.png"/><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2.png"/><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2.png"/><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2.png"/><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2.png"/><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2.png"/><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2.png"/><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2.png"/><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 Id="rId3" Type="http://schemas.openxmlformats.org/officeDocument/2006/relationships/image" Target="../media/image20.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 Id="rId3" Type="http://schemas.openxmlformats.org/officeDocument/2006/relationships/image" Target="../media/image2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0343" y="1931663"/>
            <a:ext cx="8183261" cy="1617953"/>
          </a:xfrm>
        </p:spPr>
        <p:txBody>
          <a:bodyPr lIns="0" tIns="0" rIns="0" bIns="0" anchor="b">
            <a:noAutofit/>
          </a:bodyPr>
          <a:lstStyle>
            <a:lvl1pPr algn="l">
              <a:defRPr sz="5400">
                <a:solidFill>
                  <a:schemeClr val="accent1"/>
                </a:solidFill>
              </a:defRPr>
            </a:lvl1pPr>
          </a:lstStyle>
          <a:p>
            <a:r>
              <a:rPr lang="en-US" smtClean="0"/>
              <a:t>Click to edit Master title style</a:t>
            </a:r>
            <a:endParaRPr lang="en-US" dirty="0"/>
          </a:p>
        </p:txBody>
      </p:sp>
      <p:cxnSp>
        <p:nvCxnSpPr>
          <p:cNvPr id="15" name="Straight Connector 14"/>
          <p:cNvCxnSpPr/>
          <p:nvPr/>
        </p:nvCxnSpPr>
        <p:spPr>
          <a:xfrm>
            <a:off x="265306" y="3691068"/>
            <a:ext cx="8878695" cy="0"/>
          </a:xfrm>
          <a:prstGeom prst="line">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77" name="Group 376"/>
          <p:cNvGrpSpPr/>
          <p:nvPr/>
        </p:nvGrpSpPr>
        <p:grpSpPr>
          <a:xfrm>
            <a:off x="1524397" y="1006078"/>
            <a:ext cx="2344952" cy="89297"/>
            <a:chOff x="2032000" y="1341438"/>
            <a:chExt cx="3125788" cy="119062"/>
          </a:xfrm>
          <a:solidFill>
            <a:schemeClr val="accent2">
              <a:lumMod val="75000"/>
            </a:schemeClr>
          </a:solidFill>
        </p:grpSpPr>
        <p:sp>
          <p:nvSpPr>
            <p:cNvPr id="378" name="Freeform 5"/>
            <p:cNvSpPr>
              <a:spLocks/>
            </p:cNvSpPr>
            <p:nvPr userDrawn="1"/>
          </p:nvSpPr>
          <p:spPr bwMode="auto">
            <a:xfrm>
              <a:off x="2032000" y="1344613"/>
              <a:ext cx="92075" cy="114300"/>
            </a:xfrm>
            <a:custGeom>
              <a:avLst/>
              <a:gdLst>
                <a:gd name="T0" fmla="*/ 22 w 58"/>
                <a:gd name="T1" fmla="*/ 12 h 72"/>
                <a:gd name="T2" fmla="*/ 0 w 58"/>
                <a:gd name="T3" fmla="*/ 12 h 72"/>
                <a:gd name="T4" fmla="*/ 0 w 58"/>
                <a:gd name="T5" fmla="*/ 0 h 72"/>
                <a:gd name="T6" fmla="*/ 58 w 58"/>
                <a:gd name="T7" fmla="*/ 0 h 72"/>
                <a:gd name="T8" fmla="*/ 58 w 58"/>
                <a:gd name="T9" fmla="*/ 12 h 72"/>
                <a:gd name="T10" fmla="*/ 36 w 58"/>
                <a:gd name="T11" fmla="*/ 12 h 72"/>
                <a:gd name="T12" fmla="*/ 36 w 58"/>
                <a:gd name="T13" fmla="*/ 72 h 72"/>
                <a:gd name="T14" fmla="*/ 22 w 58"/>
                <a:gd name="T15" fmla="*/ 72 h 72"/>
                <a:gd name="T16" fmla="*/ 22 w 58"/>
                <a:gd name="T17"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72">
                  <a:moveTo>
                    <a:pt x="22" y="12"/>
                  </a:moveTo>
                  <a:lnTo>
                    <a:pt x="0" y="12"/>
                  </a:lnTo>
                  <a:lnTo>
                    <a:pt x="0" y="0"/>
                  </a:lnTo>
                  <a:lnTo>
                    <a:pt x="58" y="0"/>
                  </a:lnTo>
                  <a:lnTo>
                    <a:pt x="58" y="12"/>
                  </a:lnTo>
                  <a:lnTo>
                    <a:pt x="36" y="12"/>
                  </a:lnTo>
                  <a:lnTo>
                    <a:pt x="36" y="72"/>
                  </a:lnTo>
                  <a:lnTo>
                    <a:pt x="22" y="72"/>
                  </a:lnTo>
                  <a:lnTo>
                    <a:pt x="22" y="1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9" name="Freeform 6"/>
            <p:cNvSpPr>
              <a:spLocks/>
            </p:cNvSpPr>
            <p:nvPr userDrawn="1"/>
          </p:nvSpPr>
          <p:spPr bwMode="auto">
            <a:xfrm>
              <a:off x="2146300" y="1344613"/>
              <a:ext cx="93663" cy="114300"/>
            </a:xfrm>
            <a:custGeom>
              <a:avLst/>
              <a:gdLst>
                <a:gd name="T0" fmla="*/ 0 w 59"/>
                <a:gd name="T1" fmla="*/ 0 h 72"/>
                <a:gd name="T2" fmla="*/ 12 w 59"/>
                <a:gd name="T3" fmla="*/ 0 h 72"/>
                <a:gd name="T4" fmla="*/ 12 w 59"/>
                <a:gd name="T5" fmla="*/ 30 h 72"/>
                <a:gd name="T6" fmla="*/ 46 w 59"/>
                <a:gd name="T7" fmla="*/ 30 h 72"/>
                <a:gd name="T8" fmla="*/ 46 w 59"/>
                <a:gd name="T9" fmla="*/ 0 h 72"/>
                <a:gd name="T10" fmla="*/ 59 w 59"/>
                <a:gd name="T11" fmla="*/ 0 h 72"/>
                <a:gd name="T12" fmla="*/ 59 w 59"/>
                <a:gd name="T13" fmla="*/ 72 h 72"/>
                <a:gd name="T14" fmla="*/ 46 w 59"/>
                <a:gd name="T15" fmla="*/ 72 h 72"/>
                <a:gd name="T16" fmla="*/ 46 w 59"/>
                <a:gd name="T17" fmla="*/ 41 h 72"/>
                <a:gd name="T18" fmla="*/ 12 w 59"/>
                <a:gd name="T19" fmla="*/ 41 h 72"/>
                <a:gd name="T20" fmla="*/ 12 w 59"/>
                <a:gd name="T21" fmla="*/ 72 h 72"/>
                <a:gd name="T22" fmla="*/ 0 w 59"/>
                <a:gd name="T23" fmla="*/ 72 h 72"/>
                <a:gd name="T24" fmla="*/ 0 w 59"/>
                <a:gd name="T2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72">
                  <a:moveTo>
                    <a:pt x="0" y="0"/>
                  </a:moveTo>
                  <a:lnTo>
                    <a:pt x="12" y="0"/>
                  </a:lnTo>
                  <a:lnTo>
                    <a:pt x="12" y="30"/>
                  </a:lnTo>
                  <a:lnTo>
                    <a:pt x="46" y="30"/>
                  </a:lnTo>
                  <a:lnTo>
                    <a:pt x="46" y="0"/>
                  </a:lnTo>
                  <a:lnTo>
                    <a:pt x="59" y="0"/>
                  </a:lnTo>
                  <a:lnTo>
                    <a:pt x="59" y="72"/>
                  </a:lnTo>
                  <a:lnTo>
                    <a:pt x="46" y="72"/>
                  </a:lnTo>
                  <a:lnTo>
                    <a:pt x="46" y="41"/>
                  </a:lnTo>
                  <a:lnTo>
                    <a:pt x="12" y="41"/>
                  </a:lnTo>
                  <a:lnTo>
                    <a:pt x="12" y="72"/>
                  </a:lnTo>
                  <a:lnTo>
                    <a:pt x="0" y="7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0" name="Freeform 7"/>
            <p:cNvSpPr>
              <a:spLocks/>
            </p:cNvSpPr>
            <p:nvPr userDrawn="1"/>
          </p:nvSpPr>
          <p:spPr bwMode="auto">
            <a:xfrm>
              <a:off x="2270125" y="1344613"/>
              <a:ext cx="84138" cy="114300"/>
            </a:xfrm>
            <a:custGeom>
              <a:avLst/>
              <a:gdLst>
                <a:gd name="T0" fmla="*/ 0 w 53"/>
                <a:gd name="T1" fmla="*/ 0 h 72"/>
                <a:gd name="T2" fmla="*/ 52 w 53"/>
                <a:gd name="T3" fmla="*/ 0 h 72"/>
                <a:gd name="T4" fmla="*/ 52 w 53"/>
                <a:gd name="T5" fmla="*/ 11 h 72"/>
                <a:gd name="T6" fmla="*/ 12 w 53"/>
                <a:gd name="T7" fmla="*/ 11 h 72"/>
                <a:gd name="T8" fmla="*/ 12 w 53"/>
                <a:gd name="T9" fmla="*/ 30 h 72"/>
                <a:gd name="T10" fmla="*/ 48 w 53"/>
                <a:gd name="T11" fmla="*/ 30 h 72"/>
                <a:gd name="T12" fmla="*/ 48 w 53"/>
                <a:gd name="T13" fmla="*/ 41 h 72"/>
                <a:gd name="T14" fmla="*/ 12 w 53"/>
                <a:gd name="T15" fmla="*/ 41 h 72"/>
                <a:gd name="T16" fmla="*/ 12 w 53"/>
                <a:gd name="T17" fmla="*/ 60 h 72"/>
                <a:gd name="T18" fmla="*/ 53 w 53"/>
                <a:gd name="T19" fmla="*/ 60 h 72"/>
                <a:gd name="T20" fmla="*/ 53 w 53"/>
                <a:gd name="T21" fmla="*/ 72 h 72"/>
                <a:gd name="T22" fmla="*/ 0 w 53"/>
                <a:gd name="T23" fmla="*/ 72 h 72"/>
                <a:gd name="T24" fmla="*/ 0 w 53"/>
                <a:gd name="T2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72">
                  <a:moveTo>
                    <a:pt x="0" y="0"/>
                  </a:moveTo>
                  <a:lnTo>
                    <a:pt x="52" y="0"/>
                  </a:lnTo>
                  <a:lnTo>
                    <a:pt x="52" y="11"/>
                  </a:lnTo>
                  <a:lnTo>
                    <a:pt x="12" y="11"/>
                  </a:lnTo>
                  <a:lnTo>
                    <a:pt x="12" y="30"/>
                  </a:lnTo>
                  <a:lnTo>
                    <a:pt x="48" y="30"/>
                  </a:lnTo>
                  <a:lnTo>
                    <a:pt x="48" y="41"/>
                  </a:lnTo>
                  <a:lnTo>
                    <a:pt x="12" y="41"/>
                  </a:lnTo>
                  <a:lnTo>
                    <a:pt x="12" y="60"/>
                  </a:lnTo>
                  <a:lnTo>
                    <a:pt x="53" y="60"/>
                  </a:lnTo>
                  <a:lnTo>
                    <a:pt x="53" y="72"/>
                  </a:lnTo>
                  <a:lnTo>
                    <a:pt x="0" y="7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1" name="Freeform 8"/>
            <p:cNvSpPr>
              <a:spLocks/>
            </p:cNvSpPr>
            <p:nvPr userDrawn="1"/>
          </p:nvSpPr>
          <p:spPr bwMode="auto">
            <a:xfrm>
              <a:off x="2422525" y="1341438"/>
              <a:ext cx="103188" cy="119062"/>
            </a:xfrm>
            <a:custGeom>
              <a:avLst/>
              <a:gdLst>
                <a:gd name="T0" fmla="*/ 0 w 79"/>
                <a:gd name="T1" fmla="*/ 45 h 90"/>
                <a:gd name="T2" fmla="*/ 0 w 79"/>
                <a:gd name="T3" fmla="*/ 45 h 90"/>
                <a:gd name="T4" fmla="*/ 44 w 79"/>
                <a:gd name="T5" fmla="*/ 0 h 90"/>
                <a:gd name="T6" fmla="*/ 78 w 79"/>
                <a:gd name="T7" fmla="*/ 14 h 90"/>
                <a:gd name="T8" fmla="*/ 69 w 79"/>
                <a:gd name="T9" fmla="*/ 25 h 90"/>
                <a:gd name="T10" fmla="*/ 44 w 79"/>
                <a:gd name="T11" fmla="*/ 14 h 90"/>
                <a:gd name="T12" fmla="*/ 16 w 79"/>
                <a:gd name="T13" fmla="*/ 45 h 90"/>
                <a:gd name="T14" fmla="*/ 16 w 79"/>
                <a:gd name="T15" fmla="*/ 45 h 90"/>
                <a:gd name="T16" fmla="*/ 44 w 79"/>
                <a:gd name="T17" fmla="*/ 76 h 90"/>
                <a:gd name="T18" fmla="*/ 69 w 79"/>
                <a:gd name="T19" fmla="*/ 65 h 90"/>
                <a:gd name="T20" fmla="*/ 79 w 79"/>
                <a:gd name="T21" fmla="*/ 75 h 90"/>
                <a:gd name="T22" fmla="*/ 44 w 79"/>
                <a:gd name="T23" fmla="*/ 90 h 90"/>
                <a:gd name="T24" fmla="*/ 0 w 79"/>
                <a:gd name="T25"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0">
                  <a:moveTo>
                    <a:pt x="0" y="45"/>
                  </a:moveTo>
                  <a:cubicBezTo>
                    <a:pt x="0" y="45"/>
                    <a:pt x="0" y="45"/>
                    <a:pt x="0" y="45"/>
                  </a:cubicBezTo>
                  <a:cubicBezTo>
                    <a:pt x="0" y="21"/>
                    <a:pt x="18" y="0"/>
                    <a:pt x="44" y="0"/>
                  </a:cubicBezTo>
                  <a:cubicBezTo>
                    <a:pt x="60" y="0"/>
                    <a:pt x="70" y="6"/>
                    <a:pt x="78" y="14"/>
                  </a:cubicBezTo>
                  <a:cubicBezTo>
                    <a:pt x="69" y="25"/>
                    <a:pt x="69" y="25"/>
                    <a:pt x="69" y="25"/>
                  </a:cubicBezTo>
                  <a:cubicBezTo>
                    <a:pt x="62" y="19"/>
                    <a:pt x="54" y="14"/>
                    <a:pt x="44" y="14"/>
                  </a:cubicBezTo>
                  <a:cubicBezTo>
                    <a:pt x="28" y="14"/>
                    <a:pt x="16" y="28"/>
                    <a:pt x="16" y="45"/>
                  </a:cubicBezTo>
                  <a:cubicBezTo>
                    <a:pt x="16" y="45"/>
                    <a:pt x="16" y="45"/>
                    <a:pt x="16" y="45"/>
                  </a:cubicBezTo>
                  <a:cubicBezTo>
                    <a:pt x="16" y="62"/>
                    <a:pt x="28" y="76"/>
                    <a:pt x="44" y="76"/>
                  </a:cubicBezTo>
                  <a:cubicBezTo>
                    <a:pt x="55" y="76"/>
                    <a:pt x="62" y="72"/>
                    <a:pt x="69" y="65"/>
                  </a:cubicBezTo>
                  <a:cubicBezTo>
                    <a:pt x="79" y="75"/>
                    <a:pt x="79" y="75"/>
                    <a:pt x="79" y="75"/>
                  </a:cubicBezTo>
                  <a:cubicBezTo>
                    <a:pt x="70" y="84"/>
                    <a:pt x="60" y="90"/>
                    <a:pt x="44" y="90"/>
                  </a:cubicBezTo>
                  <a:cubicBezTo>
                    <a:pt x="18" y="90"/>
                    <a:pt x="0" y="70"/>
                    <a:pt x="0"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2" name="Freeform 9"/>
            <p:cNvSpPr>
              <a:spLocks/>
            </p:cNvSpPr>
            <p:nvPr userDrawn="1"/>
          </p:nvSpPr>
          <p:spPr bwMode="auto">
            <a:xfrm>
              <a:off x="2546350" y="1344613"/>
              <a:ext cx="96838" cy="115887"/>
            </a:xfrm>
            <a:custGeom>
              <a:avLst/>
              <a:gdLst>
                <a:gd name="T0" fmla="*/ 0 w 74"/>
                <a:gd name="T1" fmla="*/ 50 h 88"/>
                <a:gd name="T2" fmla="*/ 0 w 74"/>
                <a:gd name="T3" fmla="*/ 0 h 88"/>
                <a:gd name="T4" fmla="*/ 15 w 74"/>
                <a:gd name="T5" fmla="*/ 0 h 88"/>
                <a:gd name="T6" fmla="*/ 15 w 74"/>
                <a:gd name="T7" fmla="*/ 49 h 88"/>
                <a:gd name="T8" fmla="*/ 37 w 74"/>
                <a:gd name="T9" fmla="*/ 74 h 88"/>
                <a:gd name="T10" fmla="*/ 59 w 74"/>
                <a:gd name="T11" fmla="*/ 50 h 88"/>
                <a:gd name="T12" fmla="*/ 59 w 74"/>
                <a:gd name="T13" fmla="*/ 0 h 88"/>
                <a:gd name="T14" fmla="*/ 74 w 74"/>
                <a:gd name="T15" fmla="*/ 0 h 88"/>
                <a:gd name="T16" fmla="*/ 74 w 74"/>
                <a:gd name="T17" fmla="*/ 49 h 88"/>
                <a:gd name="T18" fmla="*/ 37 w 74"/>
                <a:gd name="T19" fmla="*/ 88 h 88"/>
                <a:gd name="T20" fmla="*/ 0 w 74"/>
                <a:gd name="T21" fmla="*/ 5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88">
                  <a:moveTo>
                    <a:pt x="0" y="50"/>
                  </a:moveTo>
                  <a:cubicBezTo>
                    <a:pt x="0" y="0"/>
                    <a:pt x="0" y="0"/>
                    <a:pt x="0" y="0"/>
                  </a:cubicBezTo>
                  <a:cubicBezTo>
                    <a:pt x="15" y="0"/>
                    <a:pt x="15" y="0"/>
                    <a:pt x="15" y="0"/>
                  </a:cubicBezTo>
                  <a:cubicBezTo>
                    <a:pt x="15" y="49"/>
                    <a:pt x="15" y="49"/>
                    <a:pt x="15" y="49"/>
                  </a:cubicBezTo>
                  <a:cubicBezTo>
                    <a:pt x="15" y="65"/>
                    <a:pt x="23" y="74"/>
                    <a:pt x="37" y="74"/>
                  </a:cubicBezTo>
                  <a:cubicBezTo>
                    <a:pt x="50" y="74"/>
                    <a:pt x="59" y="66"/>
                    <a:pt x="59" y="50"/>
                  </a:cubicBezTo>
                  <a:cubicBezTo>
                    <a:pt x="59" y="0"/>
                    <a:pt x="59" y="0"/>
                    <a:pt x="59" y="0"/>
                  </a:cubicBezTo>
                  <a:cubicBezTo>
                    <a:pt x="74" y="0"/>
                    <a:pt x="74" y="0"/>
                    <a:pt x="74" y="0"/>
                  </a:cubicBezTo>
                  <a:cubicBezTo>
                    <a:pt x="74" y="49"/>
                    <a:pt x="74" y="49"/>
                    <a:pt x="74" y="49"/>
                  </a:cubicBezTo>
                  <a:cubicBezTo>
                    <a:pt x="74" y="75"/>
                    <a:pt x="59" y="88"/>
                    <a:pt x="37" y="88"/>
                  </a:cubicBezTo>
                  <a:cubicBezTo>
                    <a:pt x="14" y="88"/>
                    <a:pt x="0" y="75"/>
                    <a:pt x="0"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3" name="Freeform 10"/>
            <p:cNvSpPr>
              <a:spLocks/>
            </p:cNvSpPr>
            <p:nvPr userDrawn="1"/>
          </p:nvSpPr>
          <p:spPr bwMode="auto">
            <a:xfrm>
              <a:off x="2662238" y="1343025"/>
              <a:ext cx="87313" cy="117475"/>
            </a:xfrm>
            <a:custGeom>
              <a:avLst/>
              <a:gdLst>
                <a:gd name="T0" fmla="*/ 0 w 67"/>
                <a:gd name="T1" fmla="*/ 75 h 89"/>
                <a:gd name="T2" fmla="*/ 9 w 67"/>
                <a:gd name="T3" fmla="*/ 64 h 89"/>
                <a:gd name="T4" fmla="*/ 37 w 67"/>
                <a:gd name="T5" fmla="*/ 75 h 89"/>
                <a:gd name="T6" fmla="*/ 52 w 67"/>
                <a:gd name="T7" fmla="*/ 64 h 89"/>
                <a:gd name="T8" fmla="*/ 52 w 67"/>
                <a:gd name="T9" fmla="*/ 64 h 89"/>
                <a:gd name="T10" fmla="*/ 33 w 67"/>
                <a:gd name="T11" fmla="*/ 51 h 89"/>
                <a:gd name="T12" fmla="*/ 4 w 67"/>
                <a:gd name="T13" fmla="*/ 25 h 89"/>
                <a:gd name="T14" fmla="*/ 4 w 67"/>
                <a:gd name="T15" fmla="*/ 25 h 89"/>
                <a:gd name="T16" fmla="*/ 33 w 67"/>
                <a:gd name="T17" fmla="*/ 0 h 89"/>
                <a:gd name="T18" fmla="*/ 65 w 67"/>
                <a:gd name="T19" fmla="*/ 10 h 89"/>
                <a:gd name="T20" fmla="*/ 57 w 67"/>
                <a:gd name="T21" fmla="*/ 22 h 89"/>
                <a:gd name="T22" fmla="*/ 33 w 67"/>
                <a:gd name="T23" fmla="*/ 13 h 89"/>
                <a:gd name="T24" fmla="*/ 19 w 67"/>
                <a:gd name="T25" fmla="*/ 23 h 89"/>
                <a:gd name="T26" fmla="*/ 19 w 67"/>
                <a:gd name="T27" fmla="*/ 24 h 89"/>
                <a:gd name="T28" fmla="*/ 40 w 67"/>
                <a:gd name="T29" fmla="*/ 37 h 89"/>
                <a:gd name="T30" fmla="*/ 67 w 67"/>
                <a:gd name="T31" fmla="*/ 63 h 89"/>
                <a:gd name="T32" fmla="*/ 67 w 67"/>
                <a:gd name="T33" fmla="*/ 63 h 89"/>
                <a:gd name="T34" fmla="*/ 36 w 67"/>
                <a:gd name="T35" fmla="*/ 89 h 89"/>
                <a:gd name="T36" fmla="*/ 0 w 67"/>
                <a:gd name="T37"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89">
                  <a:moveTo>
                    <a:pt x="0" y="75"/>
                  </a:moveTo>
                  <a:cubicBezTo>
                    <a:pt x="9" y="64"/>
                    <a:pt x="9" y="64"/>
                    <a:pt x="9" y="64"/>
                  </a:cubicBezTo>
                  <a:cubicBezTo>
                    <a:pt x="18" y="71"/>
                    <a:pt x="26" y="75"/>
                    <a:pt x="37" y="75"/>
                  </a:cubicBezTo>
                  <a:cubicBezTo>
                    <a:pt x="46" y="75"/>
                    <a:pt x="52" y="71"/>
                    <a:pt x="52" y="64"/>
                  </a:cubicBezTo>
                  <a:cubicBezTo>
                    <a:pt x="52" y="64"/>
                    <a:pt x="52" y="64"/>
                    <a:pt x="52" y="64"/>
                  </a:cubicBezTo>
                  <a:cubicBezTo>
                    <a:pt x="52" y="58"/>
                    <a:pt x="49" y="55"/>
                    <a:pt x="33" y="51"/>
                  </a:cubicBezTo>
                  <a:cubicBezTo>
                    <a:pt x="14" y="46"/>
                    <a:pt x="4" y="41"/>
                    <a:pt x="4" y="25"/>
                  </a:cubicBezTo>
                  <a:cubicBezTo>
                    <a:pt x="4" y="25"/>
                    <a:pt x="4" y="25"/>
                    <a:pt x="4" y="25"/>
                  </a:cubicBezTo>
                  <a:cubicBezTo>
                    <a:pt x="4" y="10"/>
                    <a:pt x="16" y="0"/>
                    <a:pt x="33" y="0"/>
                  </a:cubicBezTo>
                  <a:cubicBezTo>
                    <a:pt x="46" y="0"/>
                    <a:pt x="56" y="3"/>
                    <a:pt x="65" y="10"/>
                  </a:cubicBezTo>
                  <a:cubicBezTo>
                    <a:pt x="57" y="22"/>
                    <a:pt x="57" y="22"/>
                    <a:pt x="57" y="22"/>
                  </a:cubicBezTo>
                  <a:cubicBezTo>
                    <a:pt x="49" y="16"/>
                    <a:pt x="41" y="13"/>
                    <a:pt x="33" y="13"/>
                  </a:cubicBezTo>
                  <a:cubicBezTo>
                    <a:pt x="24" y="13"/>
                    <a:pt x="19" y="18"/>
                    <a:pt x="19" y="23"/>
                  </a:cubicBezTo>
                  <a:cubicBezTo>
                    <a:pt x="19" y="24"/>
                    <a:pt x="19" y="24"/>
                    <a:pt x="19" y="24"/>
                  </a:cubicBezTo>
                  <a:cubicBezTo>
                    <a:pt x="19" y="30"/>
                    <a:pt x="23" y="33"/>
                    <a:pt x="40" y="37"/>
                  </a:cubicBezTo>
                  <a:cubicBezTo>
                    <a:pt x="58" y="42"/>
                    <a:pt x="67" y="48"/>
                    <a:pt x="67" y="63"/>
                  </a:cubicBezTo>
                  <a:cubicBezTo>
                    <a:pt x="67" y="63"/>
                    <a:pt x="67" y="63"/>
                    <a:pt x="67" y="63"/>
                  </a:cubicBezTo>
                  <a:cubicBezTo>
                    <a:pt x="67" y="79"/>
                    <a:pt x="55" y="89"/>
                    <a:pt x="36" y="89"/>
                  </a:cubicBezTo>
                  <a:cubicBezTo>
                    <a:pt x="23" y="89"/>
                    <a:pt x="11" y="84"/>
                    <a:pt x="0" y="7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4" name="Freeform 11"/>
            <p:cNvSpPr>
              <a:spLocks/>
            </p:cNvSpPr>
            <p:nvPr userDrawn="1"/>
          </p:nvSpPr>
          <p:spPr bwMode="auto">
            <a:xfrm>
              <a:off x="2765425" y="1344613"/>
              <a:ext cx="90488" cy="114300"/>
            </a:xfrm>
            <a:custGeom>
              <a:avLst/>
              <a:gdLst>
                <a:gd name="T0" fmla="*/ 22 w 57"/>
                <a:gd name="T1" fmla="*/ 12 h 72"/>
                <a:gd name="T2" fmla="*/ 0 w 57"/>
                <a:gd name="T3" fmla="*/ 12 h 72"/>
                <a:gd name="T4" fmla="*/ 0 w 57"/>
                <a:gd name="T5" fmla="*/ 0 h 72"/>
                <a:gd name="T6" fmla="*/ 57 w 57"/>
                <a:gd name="T7" fmla="*/ 0 h 72"/>
                <a:gd name="T8" fmla="*/ 57 w 57"/>
                <a:gd name="T9" fmla="*/ 12 h 72"/>
                <a:gd name="T10" fmla="*/ 35 w 57"/>
                <a:gd name="T11" fmla="*/ 12 h 72"/>
                <a:gd name="T12" fmla="*/ 35 w 57"/>
                <a:gd name="T13" fmla="*/ 72 h 72"/>
                <a:gd name="T14" fmla="*/ 22 w 57"/>
                <a:gd name="T15" fmla="*/ 72 h 72"/>
                <a:gd name="T16" fmla="*/ 22 w 57"/>
                <a:gd name="T17"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72">
                  <a:moveTo>
                    <a:pt x="22" y="12"/>
                  </a:moveTo>
                  <a:lnTo>
                    <a:pt x="0" y="12"/>
                  </a:lnTo>
                  <a:lnTo>
                    <a:pt x="0" y="0"/>
                  </a:lnTo>
                  <a:lnTo>
                    <a:pt x="57" y="0"/>
                  </a:lnTo>
                  <a:lnTo>
                    <a:pt x="57" y="12"/>
                  </a:lnTo>
                  <a:lnTo>
                    <a:pt x="35" y="12"/>
                  </a:lnTo>
                  <a:lnTo>
                    <a:pt x="35" y="72"/>
                  </a:lnTo>
                  <a:lnTo>
                    <a:pt x="22" y="72"/>
                  </a:lnTo>
                  <a:lnTo>
                    <a:pt x="22" y="1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5" name="Freeform 12"/>
            <p:cNvSpPr>
              <a:spLocks noEditPoints="1"/>
            </p:cNvSpPr>
            <p:nvPr userDrawn="1"/>
          </p:nvSpPr>
          <p:spPr bwMode="auto">
            <a:xfrm>
              <a:off x="2867025" y="1341438"/>
              <a:ext cx="119063" cy="119062"/>
            </a:xfrm>
            <a:custGeom>
              <a:avLst/>
              <a:gdLst>
                <a:gd name="T0" fmla="*/ 0 w 91"/>
                <a:gd name="T1" fmla="*/ 45 h 90"/>
                <a:gd name="T2" fmla="*/ 0 w 91"/>
                <a:gd name="T3" fmla="*/ 45 h 90"/>
                <a:gd name="T4" fmla="*/ 45 w 91"/>
                <a:gd name="T5" fmla="*/ 0 h 90"/>
                <a:gd name="T6" fmla="*/ 91 w 91"/>
                <a:gd name="T7" fmla="*/ 45 h 90"/>
                <a:gd name="T8" fmla="*/ 91 w 91"/>
                <a:gd name="T9" fmla="*/ 45 h 90"/>
                <a:gd name="T10" fmla="*/ 45 w 91"/>
                <a:gd name="T11" fmla="*/ 90 h 90"/>
                <a:gd name="T12" fmla="*/ 0 w 91"/>
                <a:gd name="T13" fmla="*/ 45 h 90"/>
                <a:gd name="T14" fmla="*/ 75 w 91"/>
                <a:gd name="T15" fmla="*/ 45 h 90"/>
                <a:gd name="T16" fmla="*/ 75 w 91"/>
                <a:gd name="T17" fmla="*/ 45 h 90"/>
                <a:gd name="T18" fmla="*/ 45 w 91"/>
                <a:gd name="T19" fmla="*/ 14 h 90"/>
                <a:gd name="T20" fmla="*/ 16 w 91"/>
                <a:gd name="T21" fmla="*/ 45 h 90"/>
                <a:gd name="T22" fmla="*/ 16 w 91"/>
                <a:gd name="T23" fmla="*/ 45 h 90"/>
                <a:gd name="T24" fmla="*/ 45 w 91"/>
                <a:gd name="T25" fmla="*/ 76 h 90"/>
                <a:gd name="T26" fmla="*/ 75 w 91"/>
                <a:gd name="T27"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0">
                  <a:moveTo>
                    <a:pt x="0" y="45"/>
                  </a:moveTo>
                  <a:cubicBezTo>
                    <a:pt x="0" y="45"/>
                    <a:pt x="0" y="45"/>
                    <a:pt x="0" y="45"/>
                  </a:cubicBezTo>
                  <a:cubicBezTo>
                    <a:pt x="0" y="21"/>
                    <a:pt x="19" y="0"/>
                    <a:pt x="45" y="0"/>
                  </a:cubicBezTo>
                  <a:cubicBezTo>
                    <a:pt x="72" y="0"/>
                    <a:pt x="91" y="21"/>
                    <a:pt x="91" y="45"/>
                  </a:cubicBezTo>
                  <a:cubicBezTo>
                    <a:pt x="91" y="45"/>
                    <a:pt x="91" y="45"/>
                    <a:pt x="91" y="45"/>
                  </a:cubicBezTo>
                  <a:cubicBezTo>
                    <a:pt x="91" y="70"/>
                    <a:pt x="72" y="90"/>
                    <a:pt x="45" y="90"/>
                  </a:cubicBezTo>
                  <a:cubicBezTo>
                    <a:pt x="18" y="90"/>
                    <a:pt x="0" y="70"/>
                    <a:pt x="0" y="45"/>
                  </a:cubicBezTo>
                  <a:close/>
                  <a:moveTo>
                    <a:pt x="75" y="45"/>
                  </a:moveTo>
                  <a:cubicBezTo>
                    <a:pt x="75" y="45"/>
                    <a:pt x="75" y="45"/>
                    <a:pt x="75" y="45"/>
                  </a:cubicBezTo>
                  <a:cubicBezTo>
                    <a:pt x="75" y="28"/>
                    <a:pt x="62" y="14"/>
                    <a:pt x="45" y="14"/>
                  </a:cubicBezTo>
                  <a:cubicBezTo>
                    <a:pt x="28" y="14"/>
                    <a:pt x="16" y="28"/>
                    <a:pt x="16" y="45"/>
                  </a:cubicBezTo>
                  <a:cubicBezTo>
                    <a:pt x="16" y="45"/>
                    <a:pt x="16" y="45"/>
                    <a:pt x="16" y="45"/>
                  </a:cubicBezTo>
                  <a:cubicBezTo>
                    <a:pt x="16" y="62"/>
                    <a:pt x="28" y="76"/>
                    <a:pt x="45" y="76"/>
                  </a:cubicBezTo>
                  <a:cubicBezTo>
                    <a:pt x="62" y="76"/>
                    <a:pt x="75" y="62"/>
                    <a:pt x="75"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6" name="Freeform 13"/>
            <p:cNvSpPr>
              <a:spLocks/>
            </p:cNvSpPr>
            <p:nvPr userDrawn="1"/>
          </p:nvSpPr>
          <p:spPr bwMode="auto">
            <a:xfrm>
              <a:off x="3009900" y="1344613"/>
              <a:ext cx="111125" cy="114300"/>
            </a:xfrm>
            <a:custGeom>
              <a:avLst/>
              <a:gdLst>
                <a:gd name="T0" fmla="*/ 0 w 70"/>
                <a:gd name="T1" fmla="*/ 0 h 72"/>
                <a:gd name="T2" fmla="*/ 13 w 70"/>
                <a:gd name="T3" fmla="*/ 0 h 72"/>
                <a:gd name="T4" fmla="*/ 35 w 70"/>
                <a:gd name="T5" fmla="*/ 34 h 72"/>
                <a:gd name="T6" fmla="*/ 57 w 70"/>
                <a:gd name="T7" fmla="*/ 0 h 72"/>
                <a:gd name="T8" fmla="*/ 70 w 70"/>
                <a:gd name="T9" fmla="*/ 0 h 72"/>
                <a:gd name="T10" fmla="*/ 70 w 70"/>
                <a:gd name="T11" fmla="*/ 72 h 72"/>
                <a:gd name="T12" fmla="*/ 58 w 70"/>
                <a:gd name="T13" fmla="*/ 72 h 72"/>
                <a:gd name="T14" fmla="*/ 58 w 70"/>
                <a:gd name="T15" fmla="*/ 20 h 72"/>
                <a:gd name="T16" fmla="*/ 35 w 70"/>
                <a:gd name="T17" fmla="*/ 54 h 72"/>
                <a:gd name="T18" fmla="*/ 35 w 70"/>
                <a:gd name="T19" fmla="*/ 54 h 72"/>
                <a:gd name="T20" fmla="*/ 12 w 70"/>
                <a:gd name="T21" fmla="*/ 21 h 72"/>
                <a:gd name="T22" fmla="*/ 12 w 70"/>
                <a:gd name="T23" fmla="*/ 72 h 72"/>
                <a:gd name="T24" fmla="*/ 0 w 70"/>
                <a:gd name="T25" fmla="*/ 72 h 72"/>
                <a:gd name="T26" fmla="*/ 0 w 7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72">
                  <a:moveTo>
                    <a:pt x="0" y="0"/>
                  </a:moveTo>
                  <a:lnTo>
                    <a:pt x="13" y="0"/>
                  </a:lnTo>
                  <a:lnTo>
                    <a:pt x="35" y="34"/>
                  </a:lnTo>
                  <a:lnTo>
                    <a:pt x="57" y="0"/>
                  </a:lnTo>
                  <a:lnTo>
                    <a:pt x="70" y="0"/>
                  </a:lnTo>
                  <a:lnTo>
                    <a:pt x="70" y="72"/>
                  </a:lnTo>
                  <a:lnTo>
                    <a:pt x="58" y="72"/>
                  </a:lnTo>
                  <a:lnTo>
                    <a:pt x="58" y="20"/>
                  </a:lnTo>
                  <a:lnTo>
                    <a:pt x="35" y="54"/>
                  </a:lnTo>
                  <a:lnTo>
                    <a:pt x="35" y="54"/>
                  </a:lnTo>
                  <a:lnTo>
                    <a:pt x="12" y="21"/>
                  </a:lnTo>
                  <a:lnTo>
                    <a:pt x="12" y="72"/>
                  </a:lnTo>
                  <a:lnTo>
                    <a:pt x="0" y="7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7" name="Freeform 14"/>
            <p:cNvSpPr>
              <a:spLocks/>
            </p:cNvSpPr>
            <p:nvPr userDrawn="1"/>
          </p:nvSpPr>
          <p:spPr bwMode="auto">
            <a:xfrm>
              <a:off x="3151188" y="1344613"/>
              <a:ext cx="85725" cy="114300"/>
            </a:xfrm>
            <a:custGeom>
              <a:avLst/>
              <a:gdLst>
                <a:gd name="T0" fmla="*/ 0 w 54"/>
                <a:gd name="T1" fmla="*/ 0 h 72"/>
                <a:gd name="T2" fmla="*/ 53 w 54"/>
                <a:gd name="T3" fmla="*/ 0 h 72"/>
                <a:gd name="T4" fmla="*/ 53 w 54"/>
                <a:gd name="T5" fmla="*/ 11 h 72"/>
                <a:gd name="T6" fmla="*/ 12 w 54"/>
                <a:gd name="T7" fmla="*/ 11 h 72"/>
                <a:gd name="T8" fmla="*/ 12 w 54"/>
                <a:gd name="T9" fmla="*/ 30 h 72"/>
                <a:gd name="T10" fmla="*/ 49 w 54"/>
                <a:gd name="T11" fmla="*/ 30 h 72"/>
                <a:gd name="T12" fmla="*/ 49 w 54"/>
                <a:gd name="T13" fmla="*/ 41 h 72"/>
                <a:gd name="T14" fmla="*/ 12 w 54"/>
                <a:gd name="T15" fmla="*/ 41 h 72"/>
                <a:gd name="T16" fmla="*/ 12 w 54"/>
                <a:gd name="T17" fmla="*/ 60 h 72"/>
                <a:gd name="T18" fmla="*/ 54 w 54"/>
                <a:gd name="T19" fmla="*/ 60 h 72"/>
                <a:gd name="T20" fmla="*/ 54 w 54"/>
                <a:gd name="T21" fmla="*/ 72 h 72"/>
                <a:gd name="T22" fmla="*/ 0 w 54"/>
                <a:gd name="T23" fmla="*/ 72 h 72"/>
                <a:gd name="T24" fmla="*/ 0 w 54"/>
                <a:gd name="T2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72">
                  <a:moveTo>
                    <a:pt x="0" y="0"/>
                  </a:moveTo>
                  <a:lnTo>
                    <a:pt x="53" y="0"/>
                  </a:lnTo>
                  <a:lnTo>
                    <a:pt x="53" y="11"/>
                  </a:lnTo>
                  <a:lnTo>
                    <a:pt x="12" y="11"/>
                  </a:lnTo>
                  <a:lnTo>
                    <a:pt x="12" y="30"/>
                  </a:lnTo>
                  <a:lnTo>
                    <a:pt x="49" y="30"/>
                  </a:lnTo>
                  <a:lnTo>
                    <a:pt x="49" y="41"/>
                  </a:lnTo>
                  <a:lnTo>
                    <a:pt x="12" y="41"/>
                  </a:lnTo>
                  <a:lnTo>
                    <a:pt x="12" y="60"/>
                  </a:lnTo>
                  <a:lnTo>
                    <a:pt x="54" y="60"/>
                  </a:lnTo>
                  <a:lnTo>
                    <a:pt x="54" y="72"/>
                  </a:lnTo>
                  <a:lnTo>
                    <a:pt x="0" y="7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8" name="Freeform 15"/>
            <p:cNvSpPr>
              <a:spLocks noEditPoints="1"/>
            </p:cNvSpPr>
            <p:nvPr userDrawn="1"/>
          </p:nvSpPr>
          <p:spPr bwMode="auto">
            <a:xfrm>
              <a:off x="3260725" y="1344613"/>
              <a:ext cx="96838" cy="114300"/>
            </a:xfrm>
            <a:custGeom>
              <a:avLst/>
              <a:gdLst>
                <a:gd name="T0" fmla="*/ 0 w 74"/>
                <a:gd name="T1" fmla="*/ 0 h 87"/>
                <a:gd name="T2" fmla="*/ 39 w 74"/>
                <a:gd name="T3" fmla="*/ 0 h 87"/>
                <a:gd name="T4" fmla="*/ 64 w 74"/>
                <a:gd name="T5" fmla="*/ 8 h 87"/>
                <a:gd name="T6" fmla="*/ 71 w 74"/>
                <a:gd name="T7" fmla="*/ 27 h 87"/>
                <a:gd name="T8" fmla="*/ 71 w 74"/>
                <a:gd name="T9" fmla="*/ 27 h 87"/>
                <a:gd name="T10" fmla="*/ 50 w 74"/>
                <a:gd name="T11" fmla="*/ 54 h 87"/>
                <a:gd name="T12" fmla="*/ 74 w 74"/>
                <a:gd name="T13" fmla="*/ 87 h 87"/>
                <a:gd name="T14" fmla="*/ 56 w 74"/>
                <a:gd name="T15" fmla="*/ 87 h 87"/>
                <a:gd name="T16" fmla="*/ 34 w 74"/>
                <a:gd name="T17" fmla="*/ 56 h 87"/>
                <a:gd name="T18" fmla="*/ 15 w 74"/>
                <a:gd name="T19" fmla="*/ 56 h 87"/>
                <a:gd name="T20" fmla="*/ 15 w 74"/>
                <a:gd name="T21" fmla="*/ 87 h 87"/>
                <a:gd name="T22" fmla="*/ 0 w 74"/>
                <a:gd name="T23" fmla="*/ 87 h 87"/>
                <a:gd name="T24" fmla="*/ 0 w 74"/>
                <a:gd name="T25" fmla="*/ 0 h 87"/>
                <a:gd name="T26" fmla="*/ 38 w 74"/>
                <a:gd name="T27" fmla="*/ 43 h 87"/>
                <a:gd name="T28" fmla="*/ 56 w 74"/>
                <a:gd name="T29" fmla="*/ 28 h 87"/>
                <a:gd name="T30" fmla="*/ 56 w 74"/>
                <a:gd name="T31" fmla="*/ 28 h 87"/>
                <a:gd name="T32" fmla="*/ 38 w 74"/>
                <a:gd name="T33" fmla="*/ 14 h 87"/>
                <a:gd name="T34" fmla="*/ 15 w 74"/>
                <a:gd name="T35" fmla="*/ 14 h 87"/>
                <a:gd name="T36" fmla="*/ 15 w 74"/>
                <a:gd name="T37" fmla="*/ 43 h 87"/>
                <a:gd name="T38" fmla="*/ 38 w 74"/>
                <a:gd name="T39"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87">
                  <a:moveTo>
                    <a:pt x="0" y="0"/>
                  </a:moveTo>
                  <a:cubicBezTo>
                    <a:pt x="39" y="0"/>
                    <a:pt x="39" y="0"/>
                    <a:pt x="39" y="0"/>
                  </a:cubicBezTo>
                  <a:cubicBezTo>
                    <a:pt x="50" y="0"/>
                    <a:pt x="58" y="3"/>
                    <a:pt x="64" y="8"/>
                  </a:cubicBezTo>
                  <a:cubicBezTo>
                    <a:pt x="68" y="13"/>
                    <a:pt x="71" y="20"/>
                    <a:pt x="71" y="27"/>
                  </a:cubicBezTo>
                  <a:cubicBezTo>
                    <a:pt x="71" y="27"/>
                    <a:pt x="71" y="27"/>
                    <a:pt x="71" y="27"/>
                  </a:cubicBezTo>
                  <a:cubicBezTo>
                    <a:pt x="71" y="42"/>
                    <a:pt x="62" y="50"/>
                    <a:pt x="50" y="54"/>
                  </a:cubicBezTo>
                  <a:cubicBezTo>
                    <a:pt x="74" y="87"/>
                    <a:pt x="74" y="87"/>
                    <a:pt x="74" y="87"/>
                  </a:cubicBezTo>
                  <a:cubicBezTo>
                    <a:pt x="56" y="87"/>
                    <a:pt x="56" y="87"/>
                    <a:pt x="56" y="87"/>
                  </a:cubicBezTo>
                  <a:cubicBezTo>
                    <a:pt x="34" y="56"/>
                    <a:pt x="34" y="56"/>
                    <a:pt x="34" y="56"/>
                  </a:cubicBezTo>
                  <a:cubicBezTo>
                    <a:pt x="15" y="56"/>
                    <a:pt x="15" y="56"/>
                    <a:pt x="15" y="56"/>
                  </a:cubicBezTo>
                  <a:cubicBezTo>
                    <a:pt x="15" y="87"/>
                    <a:pt x="15" y="87"/>
                    <a:pt x="15" y="87"/>
                  </a:cubicBezTo>
                  <a:cubicBezTo>
                    <a:pt x="0" y="87"/>
                    <a:pt x="0" y="87"/>
                    <a:pt x="0" y="87"/>
                  </a:cubicBezTo>
                  <a:lnTo>
                    <a:pt x="0" y="0"/>
                  </a:lnTo>
                  <a:close/>
                  <a:moveTo>
                    <a:pt x="38" y="43"/>
                  </a:moveTo>
                  <a:cubicBezTo>
                    <a:pt x="49" y="43"/>
                    <a:pt x="56" y="37"/>
                    <a:pt x="56" y="28"/>
                  </a:cubicBezTo>
                  <a:cubicBezTo>
                    <a:pt x="56" y="28"/>
                    <a:pt x="56" y="28"/>
                    <a:pt x="56" y="28"/>
                  </a:cubicBezTo>
                  <a:cubicBezTo>
                    <a:pt x="56" y="19"/>
                    <a:pt x="49" y="14"/>
                    <a:pt x="38" y="14"/>
                  </a:cubicBezTo>
                  <a:cubicBezTo>
                    <a:pt x="15" y="14"/>
                    <a:pt x="15" y="14"/>
                    <a:pt x="15" y="14"/>
                  </a:cubicBezTo>
                  <a:cubicBezTo>
                    <a:pt x="15" y="43"/>
                    <a:pt x="15" y="43"/>
                    <a:pt x="15" y="43"/>
                  </a:cubicBezTo>
                  <a:lnTo>
                    <a:pt x="38" y="4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9" name="Freeform 16"/>
            <p:cNvSpPr>
              <a:spLocks/>
            </p:cNvSpPr>
            <p:nvPr userDrawn="1"/>
          </p:nvSpPr>
          <p:spPr bwMode="auto">
            <a:xfrm>
              <a:off x="3417888" y="1343025"/>
              <a:ext cx="90488" cy="117475"/>
            </a:xfrm>
            <a:custGeom>
              <a:avLst/>
              <a:gdLst>
                <a:gd name="T0" fmla="*/ 0 w 68"/>
                <a:gd name="T1" fmla="*/ 75 h 89"/>
                <a:gd name="T2" fmla="*/ 9 w 68"/>
                <a:gd name="T3" fmla="*/ 64 h 89"/>
                <a:gd name="T4" fmla="*/ 37 w 68"/>
                <a:gd name="T5" fmla="*/ 75 h 89"/>
                <a:gd name="T6" fmla="*/ 52 w 68"/>
                <a:gd name="T7" fmla="*/ 64 h 89"/>
                <a:gd name="T8" fmla="*/ 52 w 68"/>
                <a:gd name="T9" fmla="*/ 64 h 89"/>
                <a:gd name="T10" fmla="*/ 33 w 68"/>
                <a:gd name="T11" fmla="*/ 51 h 89"/>
                <a:gd name="T12" fmla="*/ 4 w 68"/>
                <a:gd name="T13" fmla="*/ 25 h 89"/>
                <a:gd name="T14" fmla="*/ 4 w 68"/>
                <a:gd name="T15" fmla="*/ 25 h 89"/>
                <a:gd name="T16" fmla="*/ 33 w 68"/>
                <a:gd name="T17" fmla="*/ 0 h 89"/>
                <a:gd name="T18" fmla="*/ 65 w 68"/>
                <a:gd name="T19" fmla="*/ 10 h 89"/>
                <a:gd name="T20" fmla="*/ 57 w 68"/>
                <a:gd name="T21" fmla="*/ 22 h 89"/>
                <a:gd name="T22" fmla="*/ 33 w 68"/>
                <a:gd name="T23" fmla="*/ 13 h 89"/>
                <a:gd name="T24" fmla="*/ 19 w 68"/>
                <a:gd name="T25" fmla="*/ 23 h 89"/>
                <a:gd name="T26" fmla="*/ 19 w 68"/>
                <a:gd name="T27" fmla="*/ 24 h 89"/>
                <a:gd name="T28" fmla="*/ 40 w 68"/>
                <a:gd name="T29" fmla="*/ 37 h 89"/>
                <a:gd name="T30" fmla="*/ 68 w 68"/>
                <a:gd name="T31" fmla="*/ 63 h 89"/>
                <a:gd name="T32" fmla="*/ 68 w 68"/>
                <a:gd name="T33" fmla="*/ 63 h 89"/>
                <a:gd name="T34" fmla="*/ 37 w 68"/>
                <a:gd name="T35" fmla="*/ 89 h 89"/>
                <a:gd name="T36" fmla="*/ 0 w 68"/>
                <a:gd name="T37"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89">
                  <a:moveTo>
                    <a:pt x="0" y="75"/>
                  </a:moveTo>
                  <a:cubicBezTo>
                    <a:pt x="9" y="64"/>
                    <a:pt x="9" y="64"/>
                    <a:pt x="9" y="64"/>
                  </a:cubicBezTo>
                  <a:cubicBezTo>
                    <a:pt x="18" y="71"/>
                    <a:pt x="26" y="75"/>
                    <a:pt x="37" y="75"/>
                  </a:cubicBezTo>
                  <a:cubicBezTo>
                    <a:pt x="46" y="75"/>
                    <a:pt x="52" y="71"/>
                    <a:pt x="52" y="64"/>
                  </a:cubicBezTo>
                  <a:cubicBezTo>
                    <a:pt x="52" y="64"/>
                    <a:pt x="52" y="64"/>
                    <a:pt x="52" y="64"/>
                  </a:cubicBezTo>
                  <a:cubicBezTo>
                    <a:pt x="52" y="58"/>
                    <a:pt x="49" y="55"/>
                    <a:pt x="33" y="51"/>
                  </a:cubicBezTo>
                  <a:cubicBezTo>
                    <a:pt x="14" y="46"/>
                    <a:pt x="4" y="41"/>
                    <a:pt x="4" y="25"/>
                  </a:cubicBezTo>
                  <a:cubicBezTo>
                    <a:pt x="4" y="25"/>
                    <a:pt x="4" y="25"/>
                    <a:pt x="4" y="25"/>
                  </a:cubicBezTo>
                  <a:cubicBezTo>
                    <a:pt x="4" y="10"/>
                    <a:pt x="16" y="0"/>
                    <a:pt x="33" y="0"/>
                  </a:cubicBezTo>
                  <a:cubicBezTo>
                    <a:pt x="46" y="0"/>
                    <a:pt x="56" y="3"/>
                    <a:pt x="65" y="10"/>
                  </a:cubicBezTo>
                  <a:cubicBezTo>
                    <a:pt x="57" y="22"/>
                    <a:pt x="57" y="22"/>
                    <a:pt x="57" y="22"/>
                  </a:cubicBezTo>
                  <a:cubicBezTo>
                    <a:pt x="49" y="16"/>
                    <a:pt x="41" y="13"/>
                    <a:pt x="33" y="13"/>
                  </a:cubicBezTo>
                  <a:cubicBezTo>
                    <a:pt x="24" y="13"/>
                    <a:pt x="19" y="18"/>
                    <a:pt x="19" y="23"/>
                  </a:cubicBezTo>
                  <a:cubicBezTo>
                    <a:pt x="19" y="24"/>
                    <a:pt x="19" y="24"/>
                    <a:pt x="19" y="24"/>
                  </a:cubicBezTo>
                  <a:cubicBezTo>
                    <a:pt x="19" y="30"/>
                    <a:pt x="23" y="33"/>
                    <a:pt x="40" y="37"/>
                  </a:cubicBezTo>
                  <a:cubicBezTo>
                    <a:pt x="58" y="42"/>
                    <a:pt x="68" y="48"/>
                    <a:pt x="68" y="63"/>
                  </a:cubicBezTo>
                  <a:cubicBezTo>
                    <a:pt x="68" y="63"/>
                    <a:pt x="68" y="63"/>
                    <a:pt x="68" y="63"/>
                  </a:cubicBezTo>
                  <a:cubicBezTo>
                    <a:pt x="68" y="79"/>
                    <a:pt x="55" y="89"/>
                    <a:pt x="37" y="89"/>
                  </a:cubicBezTo>
                  <a:cubicBezTo>
                    <a:pt x="23" y="89"/>
                    <a:pt x="11" y="84"/>
                    <a:pt x="0" y="7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0" name="Freeform 17"/>
            <p:cNvSpPr>
              <a:spLocks/>
            </p:cNvSpPr>
            <p:nvPr userDrawn="1"/>
          </p:nvSpPr>
          <p:spPr bwMode="auto">
            <a:xfrm>
              <a:off x="3529013" y="1344613"/>
              <a:ext cx="98425" cy="115887"/>
            </a:xfrm>
            <a:custGeom>
              <a:avLst/>
              <a:gdLst>
                <a:gd name="T0" fmla="*/ 0 w 75"/>
                <a:gd name="T1" fmla="*/ 50 h 88"/>
                <a:gd name="T2" fmla="*/ 0 w 75"/>
                <a:gd name="T3" fmla="*/ 0 h 88"/>
                <a:gd name="T4" fmla="*/ 16 w 75"/>
                <a:gd name="T5" fmla="*/ 0 h 88"/>
                <a:gd name="T6" fmla="*/ 16 w 75"/>
                <a:gd name="T7" fmla="*/ 49 h 88"/>
                <a:gd name="T8" fmla="*/ 37 w 75"/>
                <a:gd name="T9" fmla="*/ 74 h 88"/>
                <a:gd name="T10" fmla="*/ 59 w 75"/>
                <a:gd name="T11" fmla="*/ 50 h 88"/>
                <a:gd name="T12" fmla="*/ 59 w 75"/>
                <a:gd name="T13" fmla="*/ 0 h 88"/>
                <a:gd name="T14" fmla="*/ 75 w 75"/>
                <a:gd name="T15" fmla="*/ 0 h 88"/>
                <a:gd name="T16" fmla="*/ 75 w 75"/>
                <a:gd name="T17" fmla="*/ 49 h 88"/>
                <a:gd name="T18" fmla="*/ 37 w 75"/>
                <a:gd name="T19" fmla="*/ 88 h 88"/>
                <a:gd name="T20" fmla="*/ 0 w 75"/>
                <a:gd name="T21" fmla="*/ 5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88">
                  <a:moveTo>
                    <a:pt x="0" y="50"/>
                  </a:moveTo>
                  <a:cubicBezTo>
                    <a:pt x="0" y="0"/>
                    <a:pt x="0" y="0"/>
                    <a:pt x="0" y="0"/>
                  </a:cubicBezTo>
                  <a:cubicBezTo>
                    <a:pt x="16" y="0"/>
                    <a:pt x="16" y="0"/>
                    <a:pt x="16" y="0"/>
                  </a:cubicBezTo>
                  <a:cubicBezTo>
                    <a:pt x="16" y="49"/>
                    <a:pt x="16" y="49"/>
                    <a:pt x="16" y="49"/>
                  </a:cubicBezTo>
                  <a:cubicBezTo>
                    <a:pt x="16" y="65"/>
                    <a:pt x="24" y="74"/>
                    <a:pt x="37" y="74"/>
                  </a:cubicBezTo>
                  <a:cubicBezTo>
                    <a:pt x="51" y="74"/>
                    <a:pt x="59" y="66"/>
                    <a:pt x="59" y="50"/>
                  </a:cubicBezTo>
                  <a:cubicBezTo>
                    <a:pt x="59" y="0"/>
                    <a:pt x="59" y="0"/>
                    <a:pt x="59" y="0"/>
                  </a:cubicBezTo>
                  <a:cubicBezTo>
                    <a:pt x="75" y="0"/>
                    <a:pt x="75" y="0"/>
                    <a:pt x="75" y="0"/>
                  </a:cubicBezTo>
                  <a:cubicBezTo>
                    <a:pt x="75" y="49"/>
                    <a:pt x="75" y="49"/>
                    <a:pt x="75" y="49"/>
                  </a:cubicBezTo>
                  <a:cubicBezTo>
                    <a:pt x="75" y="75"/>
                    <a:pt x="60" y="88"/>
                    <a:pt x="37" y="88"/>
                  </a:cubicBezTo>
                  <a:cubicBezTo>
                    <a:pt x="15" y="88"/>
                    <a:pt x="0" y="75"/>
                    <a:pt x="0"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1" name="Freeform 18"/>
            <p:cNvSpPr>
              <a:spLocks/>
            </p:cNvSpPr>
            <p:nvPr userDrawn="1"/>
          </p:nvSpPr>
          <p:spPr bwMode="auto">
            <a:xfrm>
              <a:off x="3649663" y="1341438"/>
              <a:ext cx="103188" cy="119062"/>
            </a:xfrm>
            <a:custGeom>
              <a:avLst/>
              <a:gdLst>
                <a:gd name="T0" fmla="*/ 0 w 79"/>
                <a:gd name="T1" fmla="*/ 45 h 90"/>
                <a:gd name="T2" fmla="*/ 0 w 79"/>
                <a:gd name="T3" fmla="*/ 45 h 90"/>
                <a:gd name="T4" fmla="*/ 45 w 79"/>
                <a:gd name="T5" fmla="*/ 0 h 90"/>
                <a:gd name="T6" fmla="*/ 79 w 79"/>
                <a:gd name="T7" fmla="*/ 14 h 90"/>
                <a:gd name="T8" fmla="*/ 69 w 79"/>
                <a:gd name="T9" fmla="*/ 25 h 90"/>
                <a:gd name="T10" fmla="*/ 44 w 79"/>
                <a:gd name="T11" fmla="*/ 14 h 90"/>
                <a:gd name="T12" fmla="*/ 16 w 79"/>
                <a:gd name="T13" fmla="*/ 45 h 90"/>
                <a:gd name="T14" fmla="*/ 16 w 79"/>
                <a:gd name="T15" fmla="*/ 45 h 90"/>
                <a:gd name="T16" fmla="*/ 44 w 79"/>
                <a:gd name="T17" fmla="*/ 76 h 90"/>
                <a:gd name="T18" fmla="*/ 69 w 79"/>
                <a:gd name="T19" fmla="*/ 65 h 90"/>
                <a:gd name="T20" fmla="*/ 79 w 79"/>
                <a:gd name="T21" fmla="*/ 75 h 90"/>
                <a:gd name="T22" fmla="*/ 44 w 79"/>
                <a:gd name="T23" fmla="*/ 90 h 90"/>
                <a:gd name="T24" fmla="*/ 0 w 79"/>
                <a:gd name="T25"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0">
                  <a:moveTo>
                    <a:pt x="0" y="45"/>
                  </a:moveTo>
                  <a:cubicBezTo>
                    <a:pt x="0" y="45"/>
                    <a:pt x="0" y="45"/>
                    <a:pt x="0" y="45"/>
                  </a:cubicBezTo>
                  <a:cubicBezTo>
                    <a:pt x="0" y="21"/>
                    <a:pt x="18" y="0"/>
                    <a:pt x="45" y="0"/>
                  </a:cubicBezTo>
                  <a:cubicBezTo>
                    <a:pt x="61" y="0"/>
                    <a:pt x="70" y="6"/>
                    <a:pt x="79" y="14"/>
                  </a:cubicBezTo>
                  <a:cubicBezTo>
                    <a:pt x="69" y="25"/>
                    <a:pt x="69" y="25"/>
                    <a:pt x="69" y="25"/>
                  </a:cubicBezTo>
                  <a:cubicBezTo>
                    <a:pt x="62" y="19"/>
                    <a:pt x="54" y="14"/>
                    <a:pt x="44" y="14"/>
                  </a:cubicBezTo>
                  <a:cubicBezTo>
                    <a:pt x="28" y="14"/>
                    <a:pt x="16" y="28"/>
                    <a:pt x="16" y="45"/>
                  </a:cubicBezTo>
                  <a:cubicBezTo>
                    <a:pt x="16" y="45"/>
                    <a:pt x="16" y="45"/>
                    <a:pt x="16" y="45"/>
                  </a:cubicBezTo>
                  <a:cubicBezTo>
                    <a:pt x="16" y="62"/>
                    <a:pt x="28" y="76"/>
                    <a:pt x="44" y="76"/>
                  </a:cubicBezTo>
                  <a:cubicBezTo>
                    <a:pt x="55" y="76"/>
                    <a:pt x="62" y="72"/>
                    <a:pt x="69" y="65"/>
                  </a:cubicBezTo>
                  <a:cubicBezTo>
                    <a:pt x="79" y="75"/>
                    <a:pt x="79" y="75"/>
                    <a:pt x="79" y="75"/>
                  </a:cubicBezTo>
                  <a:cubicBezTo>
                    <a:pt x="70" y="84"/>
                    <a:pt x="60" y="90"/>
                    <a:pt x="44" y="90"/>
                  </a:cubicBezTo>
                  <a:cubicBezTo>
                    <a:pt x="19" y="90"/>
                    <a:pt x="0" y="70"/>
                    <a:pt x="0"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2" name="Freeform 19"/>
            <p:cNvSpPr>
              <a:spLocks/>
            </p:cNvSpPr>
            <p:nvPr userDrawn="1"/>
          </p:nvSpPr>
          <p:spPr bwMode="auto">
            <a:xfrm>
              <a:off x="3765550" y="1341438"/>
              <a:ext cx="103188" cy="119062"/>
            </a:xfrm>
            <a:custGeom>
              <a:avLst/>
              <a:gdLst>
                <a:gd name="T0" fmla="*/ 0 w 79"/>
                <a:gd name="T1" fmla="*/ 45 h 90"/>
                <a:gd name="T2" fmla="*/ 0 w 79"/>
                <a:gd name="T3" fmla="*/ 45 h 90"/>
                <a:gd name="T4" fmla="*/ 45 w 79"/>
                <a:gd name="T5" fmla="*/ 0 h 90"/>
                <a:gd name="T6" fmla="*/ 79 w 79"/>
                <a:gd name="T7" fmla="*/ 14 h 90"/>
                <a:gd name="T8" fmla="*/ 69 w 79"/>
                <a:gd name="T9" fmla="*/ 25 h 90"/>
                <a:gd name="T10" fmla="*/ 45 w 79"/>
                <a:gd name="T11" fmla="*/ 14 h 90"/>
                <a:gd name="T12" fmla="*/ 16 w 79"/>
                <a:gd name="T13" fmla="*/ 45 h 90"/>
                <a:gd name="T14" fmla="*/ 16 w 79"/>
                <a:gd name="T15" fmla="*/ 45 h 90"/>
                <a:gd name="T16" fmla="*/ 45 w 79"/>
                <a:gd name="T17" fmla="*/ 76 h 90"/>
                <a:gd name="T18" fmla="*/ 70 w 79"/>
                <a:gd name="T19" fmla="*/ 65 h 90"/>
                <a:gd name="T20" fmla="*/ 79 w 79"/>
                <a:gd name="T21" fmla="*/ 75 h 90"/>
                <a:gd name="T22" fmla="*/ 44 w 79"/>
                <a:gd name="T23" fmla="*/ 90 h 90"/>
                <a:gd name="T24" fmla="*/ 0 w 79"/>
                <a:gd name="T25"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0">
                  <a:moveTo>
                    <a:pt x="0" y="45"/>
                  </a:moveTo>
                  <a:cubicBezTo>
                    <a:pt x="0" y="45"/>
                    <a:pt x="0" y="45"/>
                    <a:pt x="0" y="45"/>
                  </a:cubicBezTo>
                  <a:cubicBezTo>
                    <a:pt x="0" y="21"/>
                    <a:pt x="19" y="0"/>
                    <a:pt x="45" y="0"/>
                  </a:cubicBezTo>
                  <a:cubicBezTo>
                    <a:pt x="61" y="0"/>
                    <a:pt x="71" y="6"/>
                    <a:pt x="79" y="14"/>
                  </a:cubicBezTo>
                  <a:cubicBezTo>
                    <a:pt x="69" y="25"/>
                    <a:pt x="69" y="25"/>
                    <a:pt x="69" y="25"/>
                  </a:cubicBezTo>
                  <a:cubicBezTo>
                    <a:pt x="62" y="19"/>
                    <a:pt x="55" y="14"/>
                    <a:pt x="45" y="14"/>
                  </a:cubicBezTo>
                  <a:cubicBezTo>
                    <a:pt x="28" y="14"/>
                    <a:pt x="16" y="28"/>
                    <a:pt x="16" y="45"/>
                  </a:cubicBezTo>
                  <a:cubicBezTo>
                    <a:pt x="16" y="45"/>
                    <a:pt x="16" y="45"/>
                    <a:pt x="16" y="45"/>
                  </a:cubicBezTo>
                  <a:cubicBezTo>
                    <a:pt x="16" y="62"/>
                    <a:pt x="28" y="76"/>
                    <a:pt x="45" y="76"/>
                  </a:cubicBezTo>
                  <a:cubicBezTo>
                    <a:pt x="55" y="76"/>
                    <a:pt x="62" y="72"/>
                    <a:pt x="70" y="65"/>
                  </a:cubicBezTo>
                  <a:cubicBezTo>
                    <a:pt x="79" y="75"/>
                    <a:pt x="79" y="75"/>
                    <a:pt x="79" y="75"/>
                  </a:cubicBezTo>
                  <a:cubicBezTo>
                    <a:pt x="70" y="84"/>
                    <a:pt x="60" y="90"/>
                    <a:pt x="44" y="90"/>
                  </a:cubicBezTo>
                  <a:cubicBezTo>
                    <a:pt x="19" y="90"/>
                    <a:pt x="0" y="70"/>
                    <a:pt x="0"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3" name="Freeform 20"/>
            <p:cNvSpPr>
              <a:spLocks/>
            </p:cNvSpPr>
            <p:nvPr userDrawn="1"/>
          </p:nvSpPr>
          <p:spPr bwMode="auto">
            <a:xfrm>
              <a:off x="3890963" y="1344613"/>
              <a:ext cx="85725" cy="114300"/>
            </a:xfrm>
            <a:custGeom>
              <a:avLst/>
              <a:gdLst>
                <a:gd name="T0" fmla="*/ 0 w 54"/>
                <a:gd name="T1" fmla="*/ 0 h 72"/>
                <a:gd name="T2" fmla="*/ 53 w 54"/>
                <a:gd name="T3" fmla="*/ 0 h 72"/>
                <a:gd name="T4" fmla="*/ 53 w 54"/>
                <a:gd name="T5" fmla="*/ 11 h 72"/>
                <a:gd name="T6" fmla="*/ 13 w 54"/>
                <a:gd name="T7" fmla="*/ 11 h 72"/>
                <a:gd name="T8" fmla="*/ 13 w 54"/>
                <a:gd name="T9" fmla="*/ 30 h 72"/>
                <a:gd name="T10" fmla="*/ 48 w 54"/>
                <a:gd name="T11" fmla="*/ 30 h 72"/>
                <a:gd name="T12" fmla="*/ 48 w 54"/>
                <a:gd name="T13" fmla="*/ 41 h 72"/>
                <a:gd name="T14" fmla="*/ 13 w 54"/>
                <a:gd name="T15" fmla="*/ 41 h 72"/>
                <a:gd name="T16" fmla="*/ 13 w 54"/>
                <a:gd name="T17" fmla="*/ 60 h 72"/>
                <a:gd name="T18" fmla="*/ 54 w 54"/>
                <a:gd name="T19" fmla="*/ 60 h 72"/>
                <a:gd name="T20" fmla="*/ 54 w 54"/>
                <a:gd name="T21" fmla="*/ 72 h 72"/>
                <a:gd name="T22" fmla="*/ 0 w 54"/>
                <a:gd name="T23" fmla="*/ 72 h 72"/>
                <a:gd name="T24" fmla="*/ 0 w 54"/>
                <a:gd name="T2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72">
                  <a:moveTo>
                    <a:pt x="0" y="0"/>
                  </a:moveTo>
                  <a:lnTo>
                    <a:pt x="53" y="0"/>
                  </a:lnTo>
                  <a:lnTo>
                    <a:pt x="53" y="11"/>
                  </a:lnTo>
                  <a:lnTo>
                    <a:pt x="13" y="11"/>
                  </a:lnTo>
                  <a:lnTo>
                    <a:pt x="13" y="30"/>
                  </a:lnTo>
                  <a:lnTo>
                    <a:pt x="48" y="30"/>
                  </a:lnTo>
                  <a:lnTo>
                    <a:pt x="48" y="41"/>
                  </a:lnTo>
                  <a:lnTo>
                    <a:pt x="13" y="41"/>
                  </a:lnTo>
                  <a:lnTo>
                    <a:pt x="13" y="60"/>
                  </a:lnTo>
                  <a:lnTo>
                    <a:pt x="54" y="60"/>
                  </a:lnTo>
                  <a:lnTo>
                    <a:pt x="54" y="72"/>
                  </a:lnTo>
                  <a:lnTo>
                    <a:pt x="0" y="7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4" name="Freeform 21"/>
            <p:cNvSpPr>
              <a:spLocks/>
            </p:cNvSpPr>
            <p:nvPr userDrawn="1"/>
          </p:nvSpPr>
          <p:spPr bwMode="auto">
            <a:xfrm>
              <a:off x="3992563" y="1343025"/>
              <a:ext cx="87313" cy="117475"/>
            </a:xfrm>
            <a:custGeom>
              <a:avLst/>
              <a:gdLst>
                <a:gd name="T0" fmla="*/ 0 w 67"/>
                <a:gd name="T1" fmla="*/ 75 h 89"/>
                <a:gd name="T2" fmla="*/ 9 w 67"/>
                <a:gd name="T3" fmla="*/ 64 h 89"/>
                <a:gd name="T4" fmla="*/ 37 w 67"/>
                <a:gd name="T5" fmla="*/ 75 h 89"/>
                <a:gd name="T6" fmla="*/ 52 w 67"/>
                <a:gd name="T7" fmla="*/ 64 h 89"/>
                <a:gd name="T8" fmla="*/ 52 w 67"/>
                <a:gd name="T9" fmla="*/ 64 h 89"/>
                <a:gd name="T10" fmla="*/ 32 w 67"/>
                <a:gd name="T11" fmla="*/ 51 h 89"/>
                <a:gd name="T12" fmla="*/ 3 w 67"/>
                <a:gd name="T13" fmla="*/ 25 h 89"/>
                <a:gd name="T14" fmla="*/ 3 w 67"/>
                <a:gd name="T15" fmla="*/ 25 h 89"/>
                <a:gd name="T16" fmla="*/ 33 w 67"/>
                <a:gd name="T17" fmla="*/ 0 h 89"/>
                <a:gd name="T18" fmla="*/ 65 w 67"/>
                <a:gd name="T19" fmla="*/ 10 h 89"/>
                <a:gd name="T20" fmla="*/ 56 w 67"/>
                <a:gd name="T21" fmla="*/ 22 h 89"/>
                <a:gd name="T22" fmla="*/ 33 w 67"/>
                <a:gd name="T23" fmla="*/ 13 h 89"/>
                <a:gd name="T24" fmla="*/ 19 w 67"/>
                <a:gd name="T25" fmla="*/ 23 h 89"/>
                <a:gd name="T26" fmla="*/ 19 w 67"/>
                <a:gd name="T27" fmla="*/ 24 h 89"/>
                <a:gd name="T28" fmla="*/ 39 w 67"/>
                <a:gd name="T29" fmla="*/ 37 h 89"/>
                <a:gd name="T30" fmla="*/ 67 w 67"/>
                <a:gd name="T31" fmla="*/ 63 h 89"/>
                <a:gd name="T32" fmla="*/ 67 w 67"/>
                <a:gd name="T33" fmla="*/ 63 h 89"/>
                <a:gd name="T34" fmla="*/ 36 w 67"/>
                <a:gd name="T35" fmla="*/ 89 h 89"/>
                <a:gd name="T36" fmla="*/ 0 w 67"/>
                <a:gd name="T37"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89">
                  <a:moveTo>
                    <a:pt x="0" y="75"/>
                  </a:moveTo>
                  <a:cubicBezTo>
                    <a:pt x="9" y="64"/>
                    <a:pt x="9" y="64"/>
                    <a:pt x="9" y="64"/>
                  </a:cubicBezTo>
                  <a:cubicBezTo>
                    <a:pt x="17" y="71"/>
                    <a:pt x="26" y="75"/>
                    <a:pt x="37" y="75"/>
                  </a:cubicBezTo>
                  <a:cubicBezTo>
                    <a:pt x="46" y="75"/>
                    <a:pt x="52" y="71"/>
                    <a:pt x="52" y="64"/>
                  </a:cubicBezTo>
                  <a:cubicBezTo>
                    <a:pt x="52" y="64"/>
                    <a:pt x="52" y="64"/>
                    <a:pt x="52" y="64"/>
                  </a:cubicBezTo>
                  <a:cubicBezTo>
                    <a:pt x="52" y="58"/>
                    <a:pt x="48" y="55"/>
                    <a:pt x="32" y="51"/>
                  </a:cubicBezTo>
                  <a:cubicBezTo>
                    <a:pt x="14" y="46"/>
                    <a:pt x="3" y="41"/>
                    <a:pt x="3" y="25"/>
                  </a:cubicBezTo>
                  <a:cubicBezTo>
                    <a:pt x="3" y="25"/>
                    <a:pt x="3" y="25"/>
                    <a:pt x="3" y="25"/>
                  </a:cubicBezTo>
                  <a:cubicBezTo>
                    <a:pt x="3" y="10"/>
                    <a:pt x="16" y="0"/>
                    <a:pt x="33" y="0"/>
                  </a:cubicBezTo>
                  <a:cubicBezTo>
                    <a:pt x="46" y="0"/>
                    <a:pt x="56" y="3"/>
                    <a:pt x="65" y="10"/>
                  </a:cubicBezTo>
                  <a:cubicBezTo>
                    <a:pt x="56" y="22"/>
                    <a:pt x="56" y="22"/>
                    <a:pt x="56" y="22"/>
                  </a:cubicBezTo>
                  <a:cubicBezTo>
                    <a:pt x="49" y="16"/>
                    <a:pt x="41" y="13"/>
                    <a:pt x="33" y="13"/>
                  </a:cubicBezTo>
                  <a:cubicBezTo>
                    <a:pt x="24" y="13"/>
                    <a:pt x="19" y="18"/>
                    <a:pt x="19" y="23"/>
                  </a:cubicBezTo>
                  <a:cubicBezTo>
                    <a:pt x="19" y="24"/>
                    <a:pt x="19" y="24"/>
                    <a:pt x="19" y="24"/>
                  </a:cubicBezTo>
                  <a:cubicBezTo>
                    <a:pt x="19" y="30"/>
                    <a:pt x="23" y="33"/>
                    <a:pt x="39" y="37"/>
                  </a:cubicBezTo>
                  <a:cubicBezTo>
                    <a:pt x="58" y="42"/>
                    <a:pt x="67" y="48"/>
                    <a:pt x="67" y="63"/>
                  </a:cubicBezTo>
                  <a:cubicBezTo>
                    <a:pt x="67" y="63"/>
                    <a:pt x="67" y="63"/>
                    <a:pt x="67" y="63"/>
                  </a:cubicBezTo>
                  <a:cubicBezTo>
                    <a:pt x="67" y="79"/>
                    <a:pt x="54" y="89"/>
                    <a:pt x="36" y="89"/>
                  </a:cubicBezTo>
                  <a:cubicBezTo>
                    <a:pt x="23" y="89"/>
                    <a:pt x="10" y="84"/>
                    <a:pt x="0" y="7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5" name="Freeform 22"/>
            <p:cNvSpPr>
              <a:spLocks/>
            </p:cNvSpPr>
            <p:nvPr userDrawn="1"/>
          </p:nvSpPr>
          <p:spPr bwMode="auto">
            <a:xfrm>
              <a:off x="4094163" y="1343025"/>
              <a:ext cx="88900" cy="117475"/>
            </a:xfrm>
            <a:custGeom>
              <a:avLst/>
              <a:gdLst>
                <a:gd name="T0" fmla="*/ 0 w 67"/>
                <a:gd name="T1" fmla="*/ 75 h 89"/>
                <a:gd name="T2" fmla="*/ 9 w 67"/>
                <a:gd name="T3" fmla="*/ 64 h 89"/>
                <a:gd name="T4" fmla="*/ 37 w 67"/>
                <a:gd name="T5" fmla="*/ 75 h 89"/>
                <a:gd name="T6" fmla="*/ 52 w 67"/>
                <a:gd name="T7" fmla="*/ 64 h 89"/>
                <a:gd name="T8" fmla="*/ 52 w 67"/>
                <a:gd name="T9" fmla="*/ 64 h 89"/>
                <a:gd name="T10" fmla="*/ 33 w 67"/>
                <a:gd name="T11" fmla="*/ 51 h 89"/>
                <a:gd name="T12" fmla="*/ 4 w 67"/>
                <a:gd name="T13" fmla="*/ 25 h 89"/>
                <a:gd name="T14" fmla="*/ 4 w 67"/>
                <a:gd name="T15" fmla="*/ 25 h 89"/>
                <a:gd name="T16" fmla="*/ 33 w 67"/>
                <a:gd name="T17" fmla="*/ 0 h 89"/>
                <a:gd name="T18" fmla="*/ 65 w 67"/>
                <a:gd name="T19" fmla="*/ 10 h 89"/>
                <a:gd name="T20" fmla="*/ 57 w 67"/>
                <a:gd name="T21" fmla="*/ 22 h 89"/>
                <a:gd name="T22" fmla="*/ 33 w 67"/>
                <a:gd name="T23" fmla="*/ 13 h 89"/>
                <a:gd name="T24" fmla="*/ 19 w 67"/>
                <a:gd name="T25" fmla="*/ 23 h 89"/>
                <a:gd name="T26" fmla="*/ 19 w 67"/>
                <a:gd name="T27" fmla="*/ 24 h 89"/>
                <a:gd name="T28" fmla="*/ 40 w 67"/>
                <a:gd name="T29" fmla="*/ 37 h 89"/>
                <a:gd name="T30" fmla="*/ 67 w 67"/>
                <a:gd name="T31" fmla="*/ 63 h 89"/>
                <a:gd name="T32" fmla="*/ 67 w 67"/>
                <a:gd name="T33" fmla="*/ 63 h 89"/>
                <a:gd name="T34" fmla="*/ 36 w 67"/>
                <a:gd name="T35" fmla="*/ 89 h 89"/>
                <a:gd name="T36" fmla="*/ 0 w 67"/>
                <a:gd name="T37"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89">
                  <a:moveTo>
                    <a:pt x="0" y="75"/>
                  </a:moveTo>
                  <a:cubicBezTo>
                    <a:pt x="9" y="64"/>
                    <a:pt x="9" y="64"/>
                    <a:pt x="9" y="64"/>
                  </a:cubicBezTo>
                  <a:cubicBezTo>
                    <a:pt x="18" y="71"/>
                    <a:pt x="26" y="75"/>
                    <a:pt x="37" y="75"/>
                  </a:cubicBezTo>
                  <a:cubicBezTo>
                    <a:pt x="46" y="75"/>
                    <a:pt x="52" y="71"/>
                    <a:pt x="52" y="64"/>
                  </a:cubicBezTo>
                  <a:cubicBezTo>
                    <a:pt x="52" y="64"/>
                    <a:pt x="52" y="64"/>
                    <a:pt x="52" y="64"/>
                  </a:cubicBezTo>
                  <a:cubicBezTo>
                    <a:pt x="52" y="58"/>
                    <a:pt x="49" y="55"/>
                    <a:pt x="33" y="51"/>
                  </a:cubicBezTo>
                  <a:cubicBezTo>
                    <a:pt x="14" y="46"/>
                    <a:pt x="4" y="41"/>
                    <a:pt x="4" y="25"/>
                  </a:cubicBezTo>
                  <a:cubicBezTo>
                    <a:pt x="4" y="25"/>
                    <a:pt x="4" y="25"/>
                    <a:pt x="4" y="25"/>
                  </a:cubicBezTo>
                  <a:cubicBezTo>
                    <a:pt x="4" y="10"/>
                    <a:pt x="16" y="0"/>
                    <a:pt x="33" y="0"/>
                  </a:cubicBezTo>
                  <a:cubicBezTo>
                    <a:pt x="46" y="0"/>
                    <a:pt x="56" y="3"/>
                    <a:pt x="65" y="10"/>
                  </a:cubicBezTo>
                  <a:cubicBezTo>
                    <a:pt x="57" y="22"/>
                    <a:pt x="57" y="22"/>
                    <a:pt x="57" y="22"/>
                  </a:cubicBezTo>
                  <a:cubicBezTo>
                    <a:pt x="49" y="16"/>
                    <a:pt x="41" y="13"/>
                    <a:pt x="33" y="13"/>
                  </a:cubicBezTo>
                  <a:cubicBezTo>
                    <a:pt x="24" y="13"/>
                    <a:pt x="19" y="18"/>
                    <a:pt x="19" y="23"/>
                  </a:cubicBezTo>
                  <a:cubicBezTo>
                    <a:pt x="19" y="24"/>
                    <a:pt x="19" y="24"/>
                    <a:pt x="19" y="24"/>
                  </a:cubicBezTo>
                  <a:cubicBezTo>
                    <a:pt x="19" y="30"/>
                    <a:pt x="23" y="33"/>
                    <a:pt x="40" y="37"/>
                  </a:cubicBezTo>
                  <a:cubicBezTo>
                    <a:pt x="58" y="42"/>
                    <a:pt x="67" y="48"/>
                    <a:pt x="67" y="63"/>
                  </a:cubicBezTo>
                  <a:cubicBezTo>
                    <a:pt x="67" y="63"/>
                    <a:pt x="67" y="63"/>
                    <a:pt x="67" y="63"/>
                  </a:cubicBezTo>
                  <a:cubicBezTo>
                    <a:pt x="67" y="79"/>
                    <a:pt x="55" y="89"/>
                    <a:pt x="36" y="89"/>
                  </a:cubicBezTo>
                  <a:cubicBezTo>
                    <a:pt x="23" y="89"/>
                    <a:pt x="11" y="84"/>
                    <a:pt x="0" y="7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6" name="Freeform 23"/>
            <p:cNvSpPr>
              <a:spLocks noEditPoints="1"/>
            </p:cNvSpPr>
            <p:nvPr userDrawn="1"/>
          </p:nvSpPr>
          <p:spPr bwMode="auto">
            <a:xfrm>
              <a:off x="4256088" y="1344613"/>
              <a:ext cx="87313" cy="114300"/>
            </a:xfrm>
            <a:custGeom>
              <a:avLst/>
              <a:gdLst>
                <a:gd name="T0" fmla="*/ 0 w 67"/>
                <a:gd name="T1" fmla="*/ 0 h 87"/>
                <a:gd name="T2" fmla="*/ 34 w 67"/>
                <a:gd name="T3" fmla="*/ 0 h 87"/>
                <a:gd name="T4" fmla="*/ 67 w 67"/>
                <a:gd name="T5" fmla="*/ 29 h 87"/>
                <a:gd name="T6" fmla="*/ 67 w 67"/>
                <a:gd name="T7" fmla="*/ 29 h 87"/>
                <a:gd name="T8" fmla="*/ 32 w 67"/>
                <a:gd name="T9" fmla="*/ 59 h 87"/>
                <a:gd name="T10" fmla="*/ 15 w 67"/>
                <a:gd name="T11" fmla="*/ 59 h 87"/>
                <a:gd name="T12" fmla="*/ 15 w 67"/>
                <a:gd name="T13" fmla="*/ 87 h 87"/>
                <a:gd name="T14" fmla="*/ 0 w 67"/>
                <a:gd name="T15" fmla="*/ 87 h 87"/>
                <a:gd name="T16" fmla="*/ 0 w 67"/>
                <a:gd name="T17" fmla="*/ 0 h 87"/>
                <a:gd name="T18" fmla="*/ 33 w 67"/>
                <a:gd name="T19" fmla="*/ 45 h 87"/>
                <a:gd name="T20" fmla="*/ 51 w 67"/>
                <a:gd name="T21" fmla="*/ 29 h 87"/>
                <a:gd name="T22" fmla="*/ 51 w 67"/>
                <a:gd name="T23" fmla="*/ 29 h 87"/>
                <a:gd name="T24" fmla="*/ 33 w 67"/>
                <a:gd name="T25" fmla="*/ 14 h 87"/>
                <a:gd name="T26" fmla="*/ 15 w 67"/>
                <a:gd name="T27" fmla="*/ 14 h 87"/>
                <a:gd name="T28" fmla="*/ 15 w 67"/>
                <a:gd name="T29" fmla="*/ 45 h 87"/>
                <a:gd name="T30" fmla="*/ 33 w 67"/>
                <a:gd name="T31"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87">
                  <a:moveTo>
                    <a:pt x="0" y="0"/>
                  </a:moveTo>
                  <a:cubicBezTo>
                    <a:pt x="34" y="0"/>
                    <a:pt x="34" y="0"/>
                    <a:pt x="34" y="0"/>
                  </a:cubicBezTo>
                  <a:cubicBezTo>
                    <a:pt x="54" y="0"/>
                    <a:pt x="67" y="11"/>
                    <a:pt x="67" y="29"/>
                  </a:cubicBezTo>
                  <a:cubicBezTo>
                    <a:pt x="67" y="29"/>
                    <a:pt x="67" y="29"/>
                    <a:pt x="67" y="29"/>
                  </a:cubicBezTo>
                  <a:cubicBezTo>
                    <a:pt x="67" y="49"/>
                    <a:pt x="51" y="59"/>
                    <a:pt x="32" y="59"/>
                  </a:cubicBezTo>
                  <a:cubicBezTo>
                    <a:pt x="15" y="59"/>
                    <a:pt x="15" y="59"/>
                    <a:pt x="15" y="59"/>
                  </a:cubicBezTo>
                  <a:cubicBezTo>
                    <a:pt x="15" y="87"/>
                    <a:pt x="15" y="87"/>
                    <a:pt x="15" y="87"/>
                  </a:cubicBezTo>
                  <a:cubicBezTo>
                    <a:pt x="0" y="87"/>
                    <a:pt x="0" y="87"/>
                    <a:pt x="0" y="87"/>
                  </a:cubicBezTo>
                  <a:lnTo>
                    <a:pt x="0" y="0"/>
                  </a:lnTo>
                  <a:close/>
                  <a:moveTo>
                    <a:pt x="33" y="45"/>
                  </a:moveTo>
                  <a:cubicBezTo>
                    <a:pt x="44" y="45"/>
                    <a:pt x="51" y="39"/>
                    <a:pt x="51" y="29"/>
                  </a:cubicBezTo>
                  <a:cubicBezTo>
                    <a:pt x="51" y="29"/>
                    <a:pt x="51" y="29"/>
                    <a:pt x="51" y="29"/>
                  </a:cubicBezTo>
                  <a:cubicBezTo>
                    <a:pt x="51" y="19"/>
                    <a:pt x="44" y="14"/>
                    <a:pt x="33" y="14"/>
                  </a:cubicBezTo>
                  <a:cubicBezTo>
                    <a:pt x="15" y="14"/>
                    <a:pt x="15" y="14"/>
                    <a:pt x="15" y="14"/>
                  </a:cubicBezTo>
                  <a:cubicBezTo>
                    <a:pt x="15" y="45"/>
                    <a:pt x="15" y="45"/>
                    <a:pt x="15" y="45"/>
                  </a:cubicBezTo>
                  <a:lnTo>
                    <a:pt x="33" y="4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7" name="Freeform 24"/>
            <p:cNvSpPr>
              <a:spLocks/>
            </p:cNvSpPr>
            <p:nvPr userDrawn="1"/>
          </p:nvSpPr>
          <p:spPr bwMode="auto">
            <a:xfrm>
              <a:off x="4364038" y="1344613"/>
              <a:ext cx="80963" cy="114300"/>
            </a:xfrm>
            <a:custGeom>
              <a:avLst/>
              <a:gdLst>
                <a:gd name="T0" fmla="*/ 0 w 51"/>
                <a:gd name="T1" fmla="*/ 0 h 72"/>
                <a:gd name="T2" fmla="*/ 13 w 51"/>
                <a:gd name="T3" fmla="*/ 0 h 72"/>
                <a:gd name="T4" fmla="*/ 13 w 51"/>
                <a:gd name="T5" fmla="*/ 60 h 72"/>
                <a:gd name="T6" fmla="*/ 51 w 51"/>
                <a:gd name="T7" fmla="*/ 60 h 72"/>
                <a:gd name="T8" fmla="*/ 51 w 51"/>
                <a:gd name="T9" fmla="*/ 72 h 72"/>
                <a:gd name="T10" fmla="*/ 0 w 51"/>
                <a:gd name="T11" fmla="*/ 72 h 72"/>
                <a:gd name="T12" fmla="*/ 0 w 51"/>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51" h="72">
                  <a:moveTo>
                    <a:pt x="0" y="0"/>
                  </a:moveTo>
                  <a:lnTo>
                    <a:pt x="13" y="0"/>
                  </a:lnTo>
                  <a:lnTo>
                    <a:pt x="13" y="60"/>
                  </a:lnTo>
                  <a:lnTo>
                    <a:pt x="51" y="60"/>
                  </a:lnTo>
                  <a:lnTo>
                    <a:pt x="51" y="72"/>
                  </a:lnTo>
                  <a:lnTo>
                    <a:pt x="0" y="7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8" name="Freeform 25"/>
            <p:cNvSpPr>
              <a:spLocks noEditPoints="1"/>
            </p:cNvSpPr>
            <p:nvPr userDrawn="1"/>
          </p:nvSpPr>
          <p:spPr bwMode="auto">
            <a:xfrm>
              <a:off x="4454525" y="1343025"/>
              <a:ext cx="119063" cy="115887"/>
            </a:xfrm>
            <a:custGeom>
              <a:avLst/>
              <a:gdLst>
                <a:gd name="T0" fmla="*/ 32 w 75"/>
                <a:gd name="T1" fmla="*/ 0 h 73"/>
                <a:gd name="T2" fmla="*/ 43 w 75"/>
                <a:gd name="T3" fmla="*/ 0 h 73"/>
                <a:gd name="T4" fmla="*/ 75 w 75"/>
                <a:gd name="T5" fmla="*/ 73 h 73"/>
                <a:gd name="T6" fmla="*/ 62 w 75"/>
                <a:gd name="T7" fmla="*/ 73 h 73"/>
                <a:gd name="T8" fmla="*/ 55 w 75"/>
                <a:gd name="T9" fmla="*/ 56 h 73"/>
                <a:gd name="T10" fmla="*/ 21 w 75"/>
                <a:gd name="T11" fmla="*/ 56 h 73"/>
                <a:gd name="T12" fmla="*/ 14 w 75"/>
                <a:gd name="T13" fmla="*/ 73 h 73"/>
                <a:gd name="T14" fmla="*/ 0 w 75"/>
                <a:gd name="T15" fmla="*/ 73 h 73"/>
                <a:gd name="T16" fmla="*/ 32 w 75"/>
                <a:gd name="T17" fmla="*/ 0 h 73"/>
                <a:gd name="T18" fmla="*/ 50 w 75"/>
                <a:gd name="T19" fmla="*/ 44 h 73"/>
                <a:gd name="T20" fmla="*/ 38 w 75"/>
                <a:gd name="T21" fmla="*/ 15 h 73"/>
                <a:gd name="T22" fmla="*/ 25 w 75"/>
                <a:gd name="T23" fmla="*/ 44 h 73"/>
                <a:gd name="T24" fmla="*/ 50 w 75"/>
                <a:gd name="T25"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73">
                  <a:moveTo>
                    <a:pt x="32" y="0"/>
                  </a:moveTo>
                  <a:lnTo>
                    <a:pt x="43" y="0"/>
                  </a:lnTo>
                  <a:lnTo>
                    <a:pt x="75" y="73"/>
                  </a:lnTo>
                  <a:lnTo>
                    <a:pt x="62" y="73"/>
                  </a:lnTo>
                  <a:lnTo>
                    <a:pt x="55" y="56"/>
                  </a:lnTo>
                  <a:lnTo>
                    <a:pt x="21" y="56"/>
                  </a:lnTo>
                  <a:lnTo>
                    <a:pt x="14" y="73"/>
                  </a:lnTo>
                  <a:lnTo>
                    <a:pt x="0" y="73"/>
                  </a:lnTo>
                  <a:lnTo>
                    <a:pt x="32" y="0"/>
                  </a:lnTo>
                  <a:close/>
                  <a:moveTo>
                    <a:pt x="50" y="44"/>
                  </a:moveTo>
                  <a:lnTo>
                    <a:pt x="38" y="15"/>
                  </a:lnTo>
                  <a:lnTo>
                    <a:pt x="25" y="44"/>
                  </a:lnTo>
                  <a:lnTo>
                    <a:pt x="50" y="4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9" name="Freeform 26"/>
            <p:cNvSpPr>
              <a:spLocks/>
            </p:cNvSpPr>
            <p:nvPr userDrawn="1"/>
          </p:nvSpPr>
          <p:spPr bwMode="auto">
            <a:xfrm>
              <a:off x="4570413" y="1344613"/>
              <a:ext cx="93663" cy="114300"/>
            </a:xfrm>
            <a:custGeom>
              <a:avLst/>
              <a:gdLst>
                <a:gd name="T0" fmla="*/ 23 w 59"/>
                <a:gd name="T1" fmla="*/ 12 h 72"/>
                <a:gd name="T2" fmla="*/ 0 w 59"/>
                <a:gd name="T3" fmla="*/ 12 h 72"/>
                <a:gd name="T4" fmla="*/ 0 w 59"/>
                <a:gd name="T5" fmla="*/ 0 h 72"/>
                <a:gd name="T6" fmla="*/ 59 w 59"/>
                <a:gd name="T7" fmla="*/ 0 h 72"/>
                <a:gd name="T8" fmla="*/ 59 w 59"/>
                <a:gd name="T9" fmla="*/ 12 h 72"/>
                <a:gd name="T10" fmla="*/ 35 w 59"/>
                <a:gd name="T11" fmla="*/ 12 h 72"/>
                <a:gd name="T12" fmla="*/ 35 w 59"/>
                <a:gd name="T13" fmla="*/ 72 h 72"/>
                <a:gd name="T14" fmla="*/ 23 w 59"/>
                <a:gd name="T15" fmla="*/ 72 h 72"/>
                <a:gd name="T16" fmla="*/ 23 w 59"/>
                <a:gd name="T17"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2">
                  <a:moveTo>
                    <a:pt x="23" y="12"/>
                  </a:moveTo>
                  <a:lnTo>
                    <a:pt x="0" y="12"/>
                  </a:lnTo>
                  <a:lnTo>
                    <a:pt x="0" y="0"/>
                  </a:lnTo>
                  <a:lnTo>
                    <a:pt x="59" y="0"/>
                  </a:lnTo>
                  <a:lnTo>
                    <a:pt x="59" y="12"/>
                  </a:lnTo>
                  <a:lnTo>
                    <a:pt x="35" y="12"/>
                  </a:lnTo>
                  <a:lnTo>
                    <a:pt x="35" y="72"/>
                  </a:lnTo>
                  <a:lnTo>
                    <a:pt x="23" y="72"/>
                  </a:lnTo>
                  <a:lnTo>
                    <a:pt x="23" y="1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0" name="Freeform 27"/>
            <p:cNvSpPr>
              <a:spLocks/>
            </p:cNvSpPr>
            <p:nvPr userDrawn="1"/>
          </p:nvSpPr>
          <p:spPr bwMode="auto">
            <a:xfrm>
              <a:off x="4684713" y="1344613"/>
              <a:ext cx="84138" cy="114300"/>
            </a:xfrm>
            <a:custGeom>
              <a:avLst/>
              <a:gdLst>
                <a:gd name="T0" fmla="*/ 0 w 53"/>
                <a:gd name="T1" fmla="*/ 0 h 72"/>
                <a:gd name="T2" fmla="*/ 53 w 53"/>
                <a:gd name="T3" fmla="*/ 0 h 72"/>
                <a:gd name="T4" fmla="*/ 53 w 53"/>
                <a:gd name="T5" fmla="*/ 12 h 72"/>
                <a:gd name="T6" fmla="*/ 12 w 53"/>
                <a:gd name="T7" fmla="*/ 12 h 72"/>
                <a:gd name="T8" fmla="*/ 12 w 53"/>
                <a:gd name="T9" fmla="*/ 31 h 72"/>
                <a:gd name="T10" fmla="*/ 49 w 53"/>
                <a:gd name="T11" fmla="*/ 31 h 72"/>
                <a:gd name="T12" fmla="*/ 49 w 53"/>
                <a:gd name="T13" fmla="*/ 42 h 72"/>
                <a:gd name="T14" fmla="*/ 12 w 53"/>
                <a:gd name="T15" fmla="*/ 42 h 72"/>
                <a:gd name="T16" fmla="*/ 12 w 53"/>
                <a:gd name="T17" fmla="*/ 72 h 72"/>
                <a:gd name="T18" fmla="*/ 0 w 53"/>
                <a:gd name="T19" fmla="*/ 72 h 72"/>
                <a:gd name="T20" fmla="*/ 0 w 53"/>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72">
                  <a:moveTo>
                    <a:pt x="0" y="0"/>
                  </a:moveTo>
                  <a:lnTo>
                    <a:pt x="53" y="0"/>
                  </a:lnTo>
                  <a:lnTo>
                    <a:pt x="53" y="12"/>
                  </a:lnTo>
                  <a:lnTo>
                    <a:pt x="12" y="12"/>
                  </a:lnTo>
                  <a:lnTo>
                    <a:pt x="12" y="31"/>
                  </a:lnTo>
                  <a:lnTo>
                    <a:pt x="49" y="31"/>
                  </a:lnTo>
                  <a:lnTo>
                    <a:pt x="49" y="42"/>
                  </a:lnTo>
                  <a:lnTo>
                    <a:pt x="12" y="42"/>
                  </a:lnTo>
                  <a:lnTo>
                    <a:pt x="12" y="72"/>
                  </a:lnTo>
                  <a:lnTo>
                    <a:pt x="0" y="7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1" name="Freeform 28"/>
            <p:cNvSpPr>
              <a:spLocks noEditPoints="1"/>
            </p:cNvSpPr>
            <p:nvPr userDrawn="1"/>
          </p:nvSpPr>
          <p:spPr bwMode="auto">
            <a:xfrm>
              <a:off x="4784725" y="1341438"/>
              <a:ext cx="119063" cy="119062"/>
            </a:xfrm>
            <a:custGeom>
              <a:avLst/>
              <a:gdLst>
                <a:gd name="T0" fmla="*/ 0 w 91"/>
                <a:gd name="T1" fmla="*/ 45 h 90"/>
                <a:gd name="T2" fmla="*/ 0 w 91"/>
                <a:gd name="T3" fmla="*/ 45 h 90"/>
                <a:gd name="T4" fmla="*/ 45 w 91"/>
                <a:gd name="T5" fmla="*/ 0 h 90"/>
                <a:gd name="T6" fmla="*/ 91 w 91"/>
                <a:gd name="T7" fmla="*/ 45 h 90"/>
                <a:gd name="T8" fmla="*/ 91 w 91"/>
                <a:gd name="T9" fmla="*/ 45 h 90"/>
                <a:gd name="T10" fmla="*/ 45 w 91"/>
                <a:gd name="T11" fmla="*/ 90 h 90"/>
                <a:gd name="T12" fmla="*/ 0 w 91"/>
                <a:gd name="T13" fmla="*/ 45 h 90"/>
                <a:gd name="T14" fmla="*/ 75 w 91"/>
                <a:gd name="T15" fmla="*/ 45 h 90"/>
                <a:gd name="T16" fmla="*/ 75 w 91"/>
                <a:gd name="T17" fmla="*/ 45 h 90"/>
                <a:gd name="T18" fmla="*/ 45 w 91"/>
                <a:gd name="T19" fmla="*/ 14 h 90"/>
                <a:gd name="T20" fmla="*/ 16 w 91"/>
                <a:gd name="T21" fmla="*/ 45 h 90"/>
                <a:gd name="T22" fmla="*/ 16 w 91"/>
                <a:gd name="T23" fmla="*/ 45 h 90"/>
                <a:gd name="T24" fmla="*/ 45 w 91"/>
                <a:gd name="T25" fmla="*/ 76 h 90"/>
                <a:gd name="T26" fmla="*/ 75 w 91"/>
                <a:gd name="T27"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0">
                  <a:moveTo>
                    <a:pt x="0" y="45"/>
                  </a:moveTo>
                  <a:cubicBezTo>
                    <a:pt x="0" y="45"/>
                    <a:pt x="0" y="45"/>
                    <a:pt x="0" y="45"/>
                  </a:cubicBezTo>
                  <a:cubicBezTo>
                    <a:pt x="0" y="21"/>
                    <a:pt x="19" y="0"/>
                    <a:pt x="45" y="0"/>
                  </a:cubicBezTo>
                  <a:cubicBezTo>
                    <a:pt x="72" y="0"/>
                    <a:pt x="91" y="21"/>
                    <a:pt x="91" y="45"/>
                  </a:cubicBezTo>
                  <a:cubicBezTo>
                    <a:pt x="91" y="45"/>
                    <a:pt x="91" y="45"/>
                    <a:pt x="91" y="45"/>
                  </a:cubicBezTo>
                  <a:cubicBezTo>
                    <a:pt x="91" y="70"/>
                    <a:pt x="72" y="90"/>
                    <a:pt x="45" y="90"/>
                  </a:cubicBezTo>
                  <a:cubicBezTo>
                    <a:pt x="18" y="90"/>
                    <a:pt x="0" y="70"/>
                    <a:pt x="0" y="45"/>
                  </a:cubicBezTo>
                  <a:close/>
                  <a:moveTo>
                    <a:pt x="75" y="45"/>
                  </a:moveTo>
                  <a:cubicBezTo>
                    <a:pt x="75" y="45"/>
                    <a:pt x="75" y="45"/>
                    <a:pt x="75" y="45"/>
                  </a:cubicBezTo>
                  <a:cubicBezTo>
                    <a:pt x="75" y="28"/>
                    <a:pt x="62" y="14"/>
                    <a:pt x="45" y="14"/>
                  </a:cubicBezTo>
                  <a:cubicBezTo>
                    <a:pt x="28" y="14"/>
                    <a:pt x="16" y="28"/>
                    <a:pt x="16" y="45"/>
                  </a:cubicBezTo>
                  <a:cubicBezTo>
                    <a:pt x="16" y="45"/>
                    <a:pt x="16" y="45"/>
                    <a:pt x="16" y="45"/>
                  </a:cubicBezTo>
                  <a:cubicBezTo>
                    <a:pt x="16" y="62"/>
                    <a:pt x="28" y="76"/>
                    <a:pt x="45" y="76"/>
                  </a:cubicBezTo>
                  <a:cubicBezTo>
                    <a:pt x="63" y="76"/>
                    <a:pt x="75" y="62"/>
                    <a:pt x="75"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2" name="Freeform 29"/>
            <p:cNvSpPr>
              <a:spLocks noEditPoints="1"/>
            </p:cNvSpPr>
            <p:nvPr userDrawn="1"/>
          </p:nvSpPr>
          <p:spPr bwMode="auto">
            <a:xfrm>
              <a:off x="4927600" y="1344613"/>
              <a:ext cx="96838" cy="114300"/>
            </a:xfrm>
            <a:custGeom>
              <a:avLst/>
              <a:gdLst>
                <a:gd name="T0" fmla="*/ 0 w 74"/>
                <a:gd name="T1" fmla="*/ 0 h 87"/>
                <a:gd name="T2" fmla="*/ 39 w 74"/>
                <a:gd name="T3" fmla="*/ 0 h 87"/>
                <a:gd name="T4" fmla="*/ 64 w 74"/>
                <a:gd name="T5" fmla="*/ 8 h 87"/>
                <a:gd name="T6" fmla="*/ 71 w 74"/>
                <a:gd name="T7" fmla="*/ 27 h 87"/>
                <a:gd name="T8" fmla="*/ 71 w 74"/>
                <a:gd name="T9" fmla="*/ 27 h 87"/>
                <a:gd name="T10" fmla="*/ 51 w 74"/>
                <a:gd name="T11" fmla="*/ 54 h 87"/>
                <a:gd name="T12" fmla="*/ 74 w 74"/>
                <a:gd name="T13" fmla="*/ 87 h 87"/>
                <a:gd name="T14" fmla="*/ 56 w 74"/>
                <a:gd name="T15" fmla="*/ 87 h 87"/>
                <a:gd name="T16" fmla="*/ 35 w 74"/>
                <a:gd name="T17" fmla="*/ 56 h 87"/>
                <a:gd name="T18" fmla="*/ 15 w 74"/>
                <a:gd name="T19" fmla="*/ 56 h 87"/>
                <a:gd name="T20" fmla="*/ 15 w 74"/>
                <a:gd name="T21" fmla="*/ 87 h 87"/>
                <a:gd name="T22" fmla="*/ 0 w 74"/>
                <a:gd name="T23" fmla="*/ 87 h 87"/>
                <a:gd name="T24" fmla="*/ 0 w 74"/>
                <a:gd name="T25" fmla="*/ 0 h 87"/>
                <a:gd name="T26" fmla="*/ 38 w 74"/>
                <a:gd name="T27" fmla="*/ 43 h 87"/>
                <a:gd name="T28" fmla="*/ 56 w 74"/>
                <a:gd name="T29" fmla="*/ 28 h 87"/>
                <a:gd name="T30" fmla="*/ 56 w 74"/>
                <a:gd name="T31" fmla="*/ 28 h 87"/>
                <a:gd name="T32" fmla="*/ 38 w 74"/>
                <a:gd name="T33" fmla="*/ 14 h 87"/>
                <a:gd name="T34" fmla="*/ 15 w 74"/>
                <a:gd name="T35" fmla="*/ 14 h 87"/>
                <a:gd name="T36" fmla="*/ 15 w 74"/>
                <a:gd name="T37" fmla="*/ 43 h 87"/>
                <a:gd name="T38" fmla="*/ 38 w 74"/>
                <a:gd name="T39"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87">
                  <a:moveTo>
                    <a:pt x="0" y="0"/>
                  </a:moveTo>
                  <a:cubicBezTo>
                    <a:pt x="39" y="0"/>
                    <a:pt x="39" y="0"/>
                    <a:pt x="39" y="0"/>
                  </a:cubicBezTo>
                  <a:cubicBezTo>
                    <a:pt x="50" y="0"/>
                    <a:pt x="58" y="3"/>
                    <a:pt x="64" y="8"/>
                  </a:cubicBezTo>
                  <a:cubicBezTo>
                    <a:pt x="69" y="13"/>
                    <a:pt x="71" y="20"/>
                    <a:pt x="71" y="27"/>
                  </a:cubicBezTo>
                  <a:cubicBezTo>
                    <a:pt x="71" y="27"/>
                    <a:pt x="71" y="27"/>
                    <a:pt x="71" y="27"/>
                  </a:cubicBezTo>
                  <a:cubicBezTo>
                    <a:pt x="71" y="42"/>
                    <a:pt x="63" y="50"/>
                    <a:pt x="51" y="54"/>
                  </a:cubicBezTo>
                  <a:cubicBezTo>
                    <a:pt x="74" y="87"/>
                    <a:pt x="74" y="87"/>
                    <a:pt x="74" y="87"/>
                  </a:cubicBezTo>
                  <a:cubicBezTo>
                    <a:pt x="56" y="87"/>
                    <a:pt x="56" y="87"/>
                    <a:pt x="56" y="87"/>
                  </a:cubicBezTo>
                  <a:cubicBezTo>
                    <a:pt x="35" y="56"/>
                    <a:pt x="35" y="56"/>
                    <a:pt x="35" y="56"/>
                  </a:cubicBezTo>
                  <a:cubicBezTo>
                    <a:pt x="15" y="56"/>
                    <a:pt x="15" y="56"/>
                    <a:pt x="15" y="56"/>
                  </a:cubicBezTo>
                  <a:cubicBezTo>
                    <a:pt x="15" y="87"/>
                    <a:pt x="15" y="87"/>
                    <a:pt x="15" y="87"/>
                  </a:cubicBezTo>
                  <a:cubicBezTo>
                    <a:pt x="0" y="87"/>
                    <a:pt x="0" y="87"/>
                    <a:pt x="0" y="87"/>
                  </a:cubicBezTo>
                  <a:lnTo>
                    <a:pt x="0" y="0"/>
                  </a:lnTo>
                  <a:close/>
                  <a:moveTo>
                    <a:pt x="38" y="43"/>
                  </a:moveTo>
                  <a:cubicBezTo>
                    <a:pt x="49" y="43"/>
                    <a:pt x="56" y="37"/>
                    <a:pt x="56" y="28"/>
                  </a:cubicBezTo>
                  <a:cubicBezTo>
                    <a:pt x="56" y="28"/>
                    <a:pt x="56" y="28"/>
                    <a:pt x="56" y="28"/>
                  </a:cubicBezTo>
                  <a:cubicBezTo>
                    <a:pt x="56" y="19"/>
                    <a:pt x="49" y="14"/>
                    <a:pt x="38" y="14"/>
                  </a:cubicBezTo>
                  <a:cubicBezTo>
                    <a:pt x="15" y="14"/>
                    <a:pt x="15" y="14"/>
                    <a:pt x="15" y="14"/>
                  </a:cubicBezTo>
                  <a:cubicBezTo>
                    <a:pt x="15" y="43"/>
                    <a:pt x="15" y="43"/>
                    <a:pt x="15" y="43"/>
                  </a:cubicBezTo>
                  <a:lnTo>
                    <a:pt x="38" y="4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3" name="Freeform 30"/>
            <p:cNvSpPr>
              <a:spLocks/>
            </p:cNvSpPr>
            <p:nvPr userDrawn="1"/>
          </p:nvSpPr>
          <p:spPr bwMode="auto">
            <a:xfrm>
              <a:off x="5046663" y="1344613"/>
              <a:ext cx="111125" cy="114300"/>
            </a:xfrm>
            <a:custGeom>
              <a:avLst/>
              <a:gdLst>
                <a:gd name="T0" fmla="*/ 0 w 70"/>
                <a:gd name="T1" fmla="*/ 0 h 72"/>
                <a:gd name="T2" fmla="*/ 13 w 70"/>
                <a:gd name="T3" fmla="*/ 0 h 72"/>
                <a:gd name="T4" fmla="*/ 35 w 70"/>
                <a:gd name="T5" fmla="*/ 34 h 72"/>
                <a:gd name="T6" fmla="*/ 57 w 70"/>
                <a:gd name="T7" fmla="*/ 0 h 72"/>
                <a:gd name="T8" fmla="*/ 70 w 70"/>
                <a:gd name="T9" fmla="*/ 0 h 72"/>
                <a:gd name="T10" fmla="*/ 70 w 70"/>
                <a:gd name="T11" fmla="*/ 72 h 72"/>
                <a:gd name="T12" fmla="*/ 57 w 70"/>
                <a:gd name="T13" fmla="*/ 72 h 72"/>
                <a:gd name="T14" fmla="*/ 57 w 70"/>
                <a:gd name="T15" fmla="*/ 20 h 72"/>
                <a:gd name="T16" fmla="*/ 35 w 70"/>
                <a:gd name="T17" fmla="*/ 54 h 72"/>
                <a:gd name="T18" fmla="*/ 34 w 70"/>
                <a:gd name="T19" fmla="*/ 54 h 72"/>
                <a:gd name="T20" fmla="*/ 12 w 70"/>
                <a:gd name="T21" fmla="*/ 21 h 72"/>
                <a:gd name="T22" fmla="*/ 12 w 70"/>
                <a:gd name="T23" fmla="*/ 72 h 72"/>
                <a:gd name="T24" fmla="*/ 0 w 70"/>
                <a:gd name="T25" fmla="*/ 72 h 72"/>
                <a:gd name="T26" fmla="*/ 0 w 7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72">
                  <a:moveTo>
                    <a:pt x="0" y="0"/>
                  </a:moveTo>
                  <a:lnTo>
                    <a:pt x="13" y="0"/>
                  </a:lnTo>
                  <a:lnTo>
                    <a:pt x="35" y="34"/>
                  </a:lnTo>
                  <a:lnTo>
                    <a:pt x="57" y="0"/>
                  </a:lnTo>
                  <a:lnTo>
                    <a:pt x="70" y="0"/>
                  </a:lnTo>
                  <a:lnTo>
                    <a:pt x="70" y="72"/>
                  </a:lnTo>
                  <a:lnTo>
                    <a:pt x="57" y="72"/>
                  </a:lnTo>
                  <a:lnTo>
                    <a:pt x="57" y="20"/>
                  </a:lnTo>
                  <a:lnTo>
                    <a:pt x="35" y="54"/>
                  </a:lnTo>
                  <a:lnTo>
                    <a:pt x="34" y="54"/>
                  </a:lnTo>
                  <a:lnTo>
                    <a:pt x="12" y="21"/>
                  </a:lnTo>
                  <a:lnTo>
                    <a:pt x="12" y="72"/>
                  </a:lnTo>
                  <a:lnTo>
                    <a:pt x="0" y="7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04" name="Group 18"/>
          <p:cNvGrpSpPr>
            <a:grpSpLocks noChangeAspect="1"/>
          </p:cNvGrpSpPr>
          <p:nvPr/>
        </p:nvGrpSpPr>
        <p:grpSpPr bwMode="auto">
          <a:xfrm>
            <a:off x="253669" y="658749"/>
            <a:ext cx="1195282" cy="836676"/>
            <a:chOff x="267" y="-340"/>
            <a:chExt cx="7144" cy="5002"/>
          </a:xfrm>
        </p:grpSpPr>
        <p:sp>
          <p:nvSpPr>
            <p:cNvPr id="405" name="Freeform 19"/>
            <p:cNvSpPr>
              <a:spLocks/>
            </p:cNvSpPr>
            <p:nvPr userDrawn="1"/>
          </p:nvSpPr>
          <p:spPr bwMode="auto">
            <a:xfrm>
              <a:off x="267" y="-340"/>
              <a:ext cx="7144" cy="5002"/>
            </a:xfrm>
            <a:custGeom>
              <a:avLst/>
              <a:gdLst>
                <a:gd name="T0" fmla="*/ 1257 w 3021"/>
                <a:gd name="T1" fmla="*/ 230 h 2114"/>
                <a:gd name="T2" fmla="*/ 1640 w 3021"/>
                <a:gd name="T3" fmla="*/ 66 h 2114"/>
                <a:gd name="T4" fmla="*/ 2106 w 3021"/>
                <a:gd name="T5" fmla="*/ 342 h 2114"/>
                <a:gd name="T6" fmla="*/ 2369 w 3021"/>
                <a:gd name="T7" fmla="*/ 286 h 2114"/>
                <a:gd name="T8" fmla="*/ 3021 w 3021"/>
                <a:gd name="T9" fmla="*/ 943 h 2114"/>
                <a:gd name="T10" fmla="*/ 2369 w 3021"/>
                <a:gd name="T11" fmla="*/ 1600 h 2114"/>
                <a:gd name="T12" fmla="*/ 2241 w 3021"/>
                <a:gd name="T13" fmla="*/ 1587 h 2114"/>
                <a:gd name="T14" fmla="*/ 1826 w 3021"/>
                <a:gd name="T15" fmla="*/ 1831 h 2114"/>
                <a:gd name="T16" fmla="*/ 1618 w 3021"/>
                <a:gd name="T17" fmla="*/ 1783 h 2114"/>
                <a:gd name="T18" fmla="*/ 1118 w 3021"/>
                <a:gd name="T19" fmla="*/ 2114 h 2114"/>
                <a:gd name="T20" fmla="*/ 608 w 3021"/>
                <a:gd name="T21" fmla="*/ 1758 h 2114"/>
                <a:gd name="T22" fmla="*/ 504 w 3021"/>
                <a:gd name="T23" fmla="*/ 1769 h 2114"/>
                <a:gd name="T24" fmla="*/ 0 w 3021"/>
                <a:gd name="T25" fmla="*/ 1260 h 2114"/>
                <a:gd name="T26" fmla="*/ 252 w 3021"/>
                <a:gd name="T27" fmla="*/ 819 h 2114"/>
                <a:gd name="T28" fmla="*/ 204 w 3021"/>
                <a:gd name="T29" fmla="*/ 586 h 2114"/>
                <a:gd name="T30" fmla="*/ 791 w 3021"/>
                <a:gd name="T31" fmla="*/ 0 h 2114"/>
                <a:gd name="T32" fmla="*/ 1257 w 3021"/>
                <a:gd name="T33" fmla="*/ 230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1" h="2114">
                  <a:moveTo>
                    <a:pt x="1257" y="230"/>
                  </a:moveTo>
                  <a:cubicBezTo>
                    <a:pt x="1355" y="129"/>
                    <a:pt x="1490" y="66"/>
                    <a:pt x="1640" y="66"/>
                  </a:cubicBezTo>
                  <a:cubicBezTo>
                    <a:pt x="1840" y="66"/>
                    <a:pt x="2014" y="177"/>
                    <a:pt x="2106" y="342"/>
                  </a:cubicBezTo>
                  <a:cubicBezTo>
                    <a:pt x="2187" y="306"/>
                    <a:pt x="2276" y="286"/>
                    <a:pt x="2369" y="286"/>
                  </a:cubicBezTo>
                  <a:cubicBezTo>
                    <a:pt x="2729" y="286"/>
                    <a:pt x="3021" y="580"/>
                    <a:pt x="3021" y="943"/>
                  </a:cubicBezTo>
                  <a:cubicBezTo>
                    <a:pt x="3021" y="1306"/>
                    <a:pt x="2729" y="1600"/>
                    <a:pt x="2369" y="1600"/>
                  </a:cubicBezTo>
                  <a:cubicBezTo>
                    <a:pt x="2326" y="1600"/>
                    <a:pt x="2283" y="1595"/>
                    <a:pt x="2241" y="1587"/>
                  </a:cubicBezTo>
                  <a:cubicBezTo>
                    <a:pt x="2160" y="1733"/>
                    <a:pt x="2004" y="1831"/>
                    <a:pt x="1826" y="1831"/>
                  </a:cubicBezTo>
                  <a:cubicBezTo>
                    <a:pt x="1751" y="1831"/>
                    <a:pt x="1680" y="1814"/>
                    <a:pt x="1618" y="1783"/>
                  </a:cubicBezTo>
                  <a:cubicBezTo>
                    <a:pt x="1535" y="1977"/>
                    <a:pt x="1342" y="2114"/>
                    <a:pt x="1118" y="2114"/>
                  </a:cubicBezTo>
                  <a:cubicBezTo>
                    <a:pt x="884" y="2114"/>
                    <a:pt x="685" y="1966"/>
                    <a:pt x="608" y="1758"/>
                  </a:cubicBezTo>
                  <a:cubicBezTo>
                    <a:pt x="575" y="1765"/>
                    <a:pt x="540" y="1769"/>
                    <a:pt x="504" y="1769"/>
                  </a:cubicBezTo>
                  <a:cubicBezTo>
                    <a:pt x="226" y="1769"/>
                    <a:pt x="0" y="1541"/>
                    <a:pt x="0" y="1260"/>
                  </a:cubicBezTo>
                  <a:cubicBezTo>
                    <a:pt x="0" y="1071"/>
                    <a:pt x="102" y="907"/>
                    <a:pt x="252" y="819"/>
                  </a:cubicBezTo>
                  <a:cubicBezTo>
                    <a:pt x="221" y="747"/>
                    <a:pt x="204" y="668"/>
                    <a:pt x="204" y="586"/>
                  </a:cubicBezTo>
                  <a:cubicBezTo>
                    <a:pt x="204" y="262"/>
                    <a:pt x="467" y="0"/>
                    <a:pt x="791" y="0"/>
                  </a:cubicBezTo>
                  <a:cubicBezTo>
                    <a:pt x="981" y="0"/>
                    <a:pt x="1150" y="90"/>
                    <a:pt x="1257" y="2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Freeform 20"/>
            <p:cNvSpPr>
              <a:spLocks/>
            </p:cNvSpPr>
            <p:nvPr userDrawn="1"/>
          </p:nvSpPr>
          <p:spPr bwMode="auto">
            <a:xfrm>
              <a:off x="1298"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6" y="211"/>
                    <a:pt x="22" y="209"/>
                  </a:cubicBezTo>
                  <a:cubicBezTo>
                    <a:pt x="20" y="208"/>
                    <a:pt x="16" y="206"/>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21"/>
            <p:cNvSpPr>
              <a:spLocks/>
            </p:cNvSpPr>
            <p:nvPr userDrawn="1"/>
          </p:nvSpPr>
          <p:spPr bwMode="auto">
            <a:xfrm>
              <a:off x="3443"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5" y="212"/>
                    <a:pt x="22" y="209"/>
                  </a:cubicBezTo>
                  <a:cubicBezTo>
                    <a:pt x="21" y="209"/>
                    <a:pt x="16" y="207"/>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Freeform 22"/>
            <p:cNvSpPr>
              <a:spLocks noEditPoints="1"/>
            </p:cNvSpPr>
            <p:nvPr userDrawn="1"/>
          </p:nvSpPr>
          <p:spPr bwMode="auto">
            <a:xfrm>
              <a:off x="4455" y="1671"/>
              <a:ext cx="596" cy="672"/>
            </a:xfrm>
            <a:custGeom>
              <a:avLst/>
              <a:gdLst>
                <a:gd name="T0" fmla="*/ 245 w 252"/>
                <a:gd name="T1" fmla="*/ 87 h 284"/>
                <a:gd name="T2" fmla="*/ 221 w 252"/>
                <a:gd name="T3" fmla="*/ 42 h 284"/>
                <a:gd name="T4" fmla="*/ 181 w 252"/>
                <a:gd name="T5" fmla="*/ 12 h 284"/>
                <a:gd name="T6" fmla="*/ 126 w 252"/>
                <a:gd name="T7" fmla="*/ 0 h 284"/>
                <a:gd name="T8" fmla="*/ 71 w 252"/>
                <a:gd name="T9" fmla="*/ 12 h 284"/>
                <a:gd name="T10" fmla="*/ 31 w 252"/>
                <a:gd name="T11" fmla="*/ 42 h 284"/>
                <a:gd name="T12" fmla="*/ 7 w 252"/>
                <a:gd name="T13" fmla="*/ 87 h 284"/>
                <a:gd name="T14" fmla="*/ 0 w 252"/>
                <a:gd name="T15" fmla="*/ 142 h 284"/>
                <a:gd name="T16" fmla="*/ 7 w 252"/>
                <a:gd name="T17" fmla="*/ 198 h 284"/>
                <a:gd name="T18" fmla="*/ 31 w 252"/>
                <a:gd name="T19" fmla="*/ 243 h 284"/>
                <a:gd name="T20" fmla="*/ 71 w 252"/>
                <a:gd name="T21" fmla="*/ 273 h 284"/>
                <a:gd name="T22" fmla="*/ 126 w 252"/>
                <a:gd name="T23" fmla="*/ 284 h 284"/>
                <a:gd name="T24" fmla="*/ 181 w 252"/>
                <a:gd name="T25" fmla="*/ 273 h 284"/>
                <a:gd name="T26" fmla="*/ 221 w 252"/>
                <a:gd name="T27" fmla="*/ 243 h 284"/>
                <a:gd name="T28" fmla="*/ 245 w 252"/>
                <a:gd name="T29" fmla="*/ 198 h 284"/>
                <a:gd name="T30" fmla="*/ 252 w 252"/>
                <a:gd name="T31" fmla="*/ 142 h 284"/>
                <a:gd name="T32" fmla="*/ 245 w 252"/>
                <a:gd name="T33" fmla="*/ 87 h 284"/>
                <a:gd name="T34" fmla="*/ 193 w 252"/>
                <a:gd name="T35" fmla="*/ 142 h 284"/>
                <a:gd name="T36" fmla="*/ 176 w 252"/>
                <a:gd name="T37" fmla="*/ 213 h 284"/>
                <a:gd name="T38" fmla="*/ 126 w 252"/>
                <a:gd name="T39" fmla="*/ 237 h 284"/>
                <a:gd name="T40" fmla="*/ 76 w 252"/>
                <a:gd name="T41" fmla="*/ 213 h 284"/>
                <a:gd name="T42" fmla="*/ 60 w 252"/>
                <a:gd name="T43" fmla="*/ 142 h 284"/>
                <a:gd name="T44" fmla="*/ 76 w 252"/>
                <a:gd name="T45" fmla="*/ 72 h 284"/>
                <a:gd name="T46" fmla="*/ 126 w 252"/>
                <a:gd name="T47" fmla="*/ 48 h 284"/>
                <a:gd name="T48" fmla="*/ 176 w 252"/>
                <a:gd name="T49" fmla="*/ 72 h 284"/>
                <a:gd name="T50" fmla="*/ 193 w 252"/>
                <a:gd name="T51"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284">
                  <a:moveTo>
                    <a:pt x="245" y="87"/>
                  </a:moveTo>
                  <a:cubicBezTo>
                    <a:pt x="240" y="69"/>
                    <a:pt x="232" y="54"/>
                    <a:pt x="221" y="42"/>
                  </a:cubicBezTo>
                  <a:cubicBezTo>
                    <a:pt x="211" y="29"/>
                    <a:pt x="197" y="19"/>
                    <a:pt x="181" y="12"/>
                  </a:cubicBezTo>
                  <a:cubicBezTo>
                    <a:pt x="166" y="4"/>
                    <a:pt x="147" y="0"/>
                    <a:pt x="126" y="0"/>
                  </a:cubicBezTo>
                  <a:cubicBezTo>
                    <a:pt x="105" y="0"/>
                    <a:pt x="86" y="4"/>
                    <a:pt x="71" y="12"/>
                  </a:cubicBezTo>
                  <a:cubicBezTo>
                    <a:pt x="55" y="19"/>
                    <a:pt x="41" y="29"/>
                    <a:pt x="31" y="42"/>
                  </a:cubicBezTo>
                  <a:cubicBezTo>
                    <a:pt x="20" y="54"/>
                    <a:pt x="12" y="69"/>
                    <a:pt x="7" y="87"/>
                  </a:cubicBezTo>
                  <a:cubicBezTo>
                    <a:pt x="2" y="104"/>
                    <a:pt x="0" y="122"/>
                    <a:pt x="0" y="142"/>
                  </a:cubicBezTo>
                  <a:cubicBezTo>
                    <a:pt x="0" y="162"/>
                    <a:pt x="2" y="181"/>
                    <a:pt x="7" y="198"/>
                  </a:cubicBezTo>
                  <a:cubicBezTo>
                    <a:pt x="12" y="215"/>
                    <a:pt x="20" y="230"/>
                    <a:pt x="31" y="243"/>
                  </a:cubicBezTo>
                  <a:cubicBezTo>
                    <a:pt x="41" y="255"/>
                    <a:pt x="55" y="265"/>
                    <a:pt x="71" y="273"/>
                  </a:cubicBezTo>
                  <a:cubicBezTo>
                    <a:pt x="86" y="280"/>
                    <a:pt x="105" y="284"/>
                    <a:pt x="126" y="284"/>
                  </a:cubicBezTo>
                  <a:cubicBezTo>
                    <a:pt x="147" y="284"/>
                    <a:pt x="166" y="280"/>
                    <a:pt x="181" y="273"/>
                  </a:cubicBezTo>
                  <a:cubicBezTo>
                    <a:pt x="197" y="265"/>
                    <a:pt x="211" y="255"/>
                    <a:pt x="221" y="243"/>
                  </a:cubicBezTo>
                  <a:cubicBezTo>
                    <a:pt x="232" y="230"/>
                    <a:pt x="240" y="215"/>
                    <a:pt x="245" y="198"/>
                  </a:cubicBezTo>
                  <a:cubicBezTo>
                    <a:pt x="250" y="181"/>
                    <a:pt x="252" y="162"/>
                    <a:pt x="252" y="142"/>
                  </a:cubicBezTo>
                  <a:cubicBezTo>
                    <a:pt x="252" y="122"/>
                    <a:pt x="250" y="104"/>
                    <a:pt x="245" y="87"/>
                  </a:cubicBezTo>
                  <a:moveTo>
                    <a:pt x="193" y="142"/>
                  </a:moveTo>
                  <a:cubicBezTo>
                    <a:pt x="193" y="172"/>
                    <a:pt x="187" y="196"/>
                    <a:pt x="176" y="213"/>
                  </a:cubicBezTo>
                  <a:cubicBezTo>
                    <a:pt x="165" y="229"/>
                    <a:pt x="149" y="237"/>
                    <a:pt x="126" y="237"/>
                  </a:cubicBezTo>
                  <a:cubicBezTo>
                    <a:pt x="103" y="237"/>
                    <a:pt x="87" y="229"/>
                    <a:pt x="76" y="213"/>
                  </a:cubicBezTo>
                  <a:cubicBezTo>
                    <a:pt x="65" y="196"/>
                    <a:pt x="60" y="172"/>
                    <a:pt x="60" y="142"/>
                  </a:cubicBezTo>
                  <a:cubicBezTo>
                    <a:pt x="60" y="112"/>
                    <a:pt x="65" y="89"/>
                    <a:pt x="76" y="72"/>
                  </a:cubicBezTo>
                  <a:cubicBezTo>
                    <a:pt x="87" y="56"/>
                    <a:pt x="103" y="48"/>
                    <a:pt x="126" y="48"/>
                  </a:cubicBezTo>
                  <a:cubicBezTo>
                    <a:pt x="149" y="48"/>
                    <a:pt x="165" y="56"/>
                    <a:pt x="176" y="72"/>
                  </a:cubicBezTo>
                  <a:cubicBezTo>
                    <a:pt x="187" y="89"/>
                    <a:pt x="193" y="112"/>
                    <a:pt x="193" y="1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Freeform 23"/>
            <p:cNvSpPr>
              <a:spLocks/>
            </p:cNvSpPr>
            <p:nvPr userDrawn="1"/>
          </p:nvSpPr>
          <p:spPr bwMode="auto">
            <a:xfrm>
              <a:off x="5566" y="1671"/>
              <a:ext cx="507" cy="670"/>
            </a:xfrm>
            <a:custGeom>
              <a:avLst/>
              <a:gdLst>
                <a:gd name="T0" fmla="*/ 199 w 214"/>
                <a:gd name="T1" fmla="*/ 229 h 283"/>
                <a:gd name="T2" fmla="*/ 193 w 214"/>
                <a:gd name="T3" fmla="*/ 226 h 283"/>
                <a:gd name="T4" fmla="*/ 169 w 214"/>
                <a:gd name="T5" fmla="*/ 233 h 283"/>
                <a:gd name="T6" fmla="*/ 140 w 214"/>
                <a:gd name="T7" fmla="*/ 235 h 283"/>
                <a:gd name="T8" fmla="*/ 81 w 214"/>
                <a:gd name="T9" fmla="*/ 213 h 283"/>
                <a:gd name="T10" fmla="*/ 59 w 214"/>
                <a:gd name="T11" fmla="*/ 142 h 283"/>
                <a:gd name="T12" fmla="*/ 79 w 214"/>
                <a:gd name="T13" fmla="*/ 74 h 283"/>
                <a:gd name="T14" fmla="*/ 136 w 214"/>
                <a:gd name="T15" fmla="*/ 49 h 283"/>
                <a:gd name="T16" fmla="*/ 191 w 214"/>
                <a:gd name="T17" fmla="*/ 56 h 283"/>
                <a:gd name="T18" fmla="*/ 197 w 214"/>
                <a:gd name="T19" fmla="*/ 53 h 283"/>
                <a:gd name="T20" fmla="*/ 210 w 214"/>
                <a:gd name="T21" fmla="*/ 18 h 283"/>
                <a:gd name="T22" fmla="*/ 206 w 214"/>
                <a:gd name="T23" fmla="*/ 11 h 283"/>
                <a:gd name="T24" fmla="*/ 172 w 214"/>
                <a:gd name="T25" fmla="*/ 3 h 283"/>
                <a:gd name="T26" fmla="*/ 133 w 214"/>
                <a:gd name="T27" fmla="*/ 0 h 283"/>
                <a:gd name="T28" fmla="*/ 75 w 214"/>
                <a:gd name="T29" fmla="*/ 11 h 283"/>
                <a:gd name="T30" fmla="*/ 34 w 214"/>
                <a:gd name="T31" fmla="*/ 41 h 283"/>
                <a:gd name="T32" fmla="*/ 9 w 214"/>
                <a:gd name="T33" fmla="*/ 86 h 283"/>
                <a:gd name="T34" fmla="*/ 0 w 214"/>
                <a:gd name="T35" fmla="*/ 142 h 283"/>
                <a:gd name="T36" fmla="*/ 35 w 214"/>
                <a:gd name="T37" fmla="*/ 245 h 283"/>
                <a:gd name="T38" fmla="*/ 137 w 214"/>
                <a:gd name="T39" fmla="*/ 283 h 283"/>
                <a:gd name="T40" fmla="*/ 210 w 214"/>
                <a:gd name="T41" fmla="*/ 270 h 283"/>
                <a:gd name="T42" fmla="*/ 212 w 214"/>
                <a:gd name="T43" fmla="*/ 264 h 283"/>
                <a:gd name="T44" fmla="*/ 199 w 214"/>
                <a:gd name="T45" fmla="*/ 2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83">
                  <a:moveTo>
                    <a:pt x="199" y="229"/>
                  </a:moveTo>
                  <a:cubicBezTo>
                    <a:pt x="198" y="224"/>
                    <a:pt x="193" y="226"/>
                    <a:pt x="193" y="226"/>
                  </a:cubicBezTo>
                  <a:cubicBezTo>
                    <a:pt x="185" y="229"/>
                    <a:pt x="177" y="231"/>
                    <a:pt x="169" y="233"/>
                  </a:cubicBezTo>
                  <a:cubicBezTo>
                    <a:pt x="160" y="234"/>
                    <a:pt x="151" y="235"/>
                    <a:pt x="140" y="235"/>
                  </a:cubicBezTo>
                  <a:cubicBezTo>
                    <a:pt x="115" y="235"/>
                    <a:pt x="95" y="227"/>
                    <a:pt x="81" y="213"/>
                  </a:cubicBezTo>
                  <a:cubicBezTo>
                    <a:pt x="67" y="198"/>
                    <a:pt x="59" y="174"/>
                    <a:pt x="59" y="142"/>
                  </a:cubicBezTo>
                  <a:cubicBezTo>
                    <a:pt x="59" y="113"/>
                    <a:pt x="66" y="91"/>
                    <a:pt x="79" y="74"/>
                  </a:cubicBezTo>
                  <a:cubicBezTo>
                    <a:pt x="91" y="57"/>
                    <a:pt x="111" y="49"/>
                    <a:pt x="136" y="49"/>
                  </a:cubicBezTo>
                  <a:cubicBezTo>
                    <a:pt x="158" y="49"/>
                    <a:pt x="174" y="51"/>
                    <a:pt x="191" y="56"/>
                  </a:cubicBezTo>
                  <a:cubicBezTo>
                    <a:pt x="191" y="56"/>
                    <a:pt x="195" y="58"/>
                    <a:pt x="197" y="53"/>
                  </a:cubicBezTo>
                  <a:cubicBezTo>
                    <a:pt x="201" y="40"/>
                    <a:pt x="205" y="31"/>
                    <a:pt x="210" y="18"/>
                  </a:cubicBezTo>
                  <a:cubicBezTo>
                    <a:pt x="211" y="14"/>
                    <a:pt x="208" y="12"/>
                    <a:pt x="206" y="11"/>
                  </a:cubicBezTo>
                  <a:cubicBezTo>
                    <a:pt x="200" y="9"/>
                    <a:pt x="184" y="5"/>
                    <a:pt x="172" y="3"/>
                  </a:cubicBezTo>
                  <a:cubicBezTo>
                    <a:pt x="161" y="1"/>
                    <a:pt x="148" y="0"/>
                    <a:pt x="133" y="0"/>
                  </a:cubicBezTo>
                  <a:cubicBezTo>
                    <a:pt x="111" y="0"/>
                    <a:pt x="92" y="4"/>
                    <a:pt x="75" y="11"/>
                  </a:cubicBezTo>
                  <a:cubicBezTo>
                    <a:pt x="59" y="19"/>
                    <a:pt x="45" y="29"/>
                    <a:pt x="34" y="41"/>
                  </a:cubicBezTo>
                  <a:cubicBezTo>
                    <a:pt x="23" y="54"/>
                    <a:pt x="14" y="69"/>
                    <a:pt x="9" y="86"/>
                  </a:cubicBezTo>
                  <a:cubicBezTo>
                    <a:pt x="3" y="103"/>
                    <a:pt x="0" y="122"/>
                    <a:pt x="0" y="142"/>
                  </a:cubicBezTo>
                  <a:cubicBezTo>
                    <a:pt x="0" y="185"/>
                    <a:pt x="12" y="220"/>
                    <a:pt x="35" y="245"/>
                  </a:cubicBezTo>
                  <a:cubicBezTo>
                    <a:pt x="58" y="270"/>
                    <a:pt x="92" y="283"/>
                    <a:pt x="137" y="283"/>
                  </a:cubicBezTo>
                  <a:cubicBezTo>
                    <a:pt x="163" y="283"/>
                    <a:pt x="190" y="278"/>
                    <a:pt x="210" y="270"/>
                  </a:cubicBezTo>
                  <a:cubicBezTo>
                    <a:pt x="210" y="270"/>
                    <a:pt x="214" y="268"/>
                    <a:pt x="212" y="264"/>
                  </a:cubicBezTo>
                  <a:lnTo>
                    <a:pt x="199"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Freeform 24"/>
            <p:cNvSpPr>
              <a:spLocks noEditPoints="1"/>
            </p:cNvSpPr>
            <p:nvPr userDrawn="1"/>
          </p:nvSpPr>
          <p:spPr bwMode="auto">
            <a:xfrm>
              <a:off x="6108" y="1671"/>
              <a:ext cx="582"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Freeform 25"/>
            <p:cNvSpPr>
              <a:spLocks noEditPoints="1"/>
            </p:cNvSpPr>
            <p:nvPr userDrawn="1"/>
          </p:nvSpPr>
          <p:spPr bwMode="auto">
            <a:xfrm>
              <a:off x="2793" y="1671"/>
              <a:ext cx="581"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Freeform 26"/>
            <p:cNvSpPr>
              <a:spLocks noEditPoints="1"/>
            </p:cNvSpPr>
            <p:nvPr userDrawn="1"/>
          </p:nvSpPr>
          <p:spPr bwMode="auto">
            <a:xfrm>
              <a:off x="1870" y="1671"/>
              <a:ext cx="537" cy="672"/>
            </a:xfrm>
            <a:custGeom>
              <a:avLst/>
              <a:gdLst>
                <a:gd name="T0" fmla="*/ 142 w 227"/>
                <a:gd name="T1" fmla="*/ 105 h 284"/>
                <a:gd name="T2" fmla="*/ 115 w 227"/>
                <a:gd name="T3" fmla="*/ 104 h 284"/>
                <a:gd name="T4" fmla="*/ 72 w 227"/>
                <a:gd name="T5" fmla="*/ 110 h 284"/>
                <a:gd name="T6" fmla="*/ 35 w 227"/>
                <a:gd name="T7" fmla="*/ 127 h 284"/>
                <a:gd name="T8" fmla="*/ 10 w 227"/>
                <a:gd name="T9" fmla="*/ 156 h 284"/>
                <a:gd name="T10" fmla="*/ 0 w 227"/>
                <a:gd name="T11" fmla="*/ 196 h 284"/>
                <a:gd name="T12" fmla="*/ 8 w 227"/>
                <a:gd name="T13" fmla="*/ 236 h 284"/>
                <a:gd name="T14" fmla="*/ 31 w 227"/>
                <a:gd name="T15" fmla="*/ 263 h 284"/>
                <a:gd name="T16" fmla="*/ 67 w 227"/>
                <a:gd name="T17" fmla="*/ 279 h 284"/>
                <a:gd name="T18" fmla="*/ 113 w 227"/>
                <a:gd name="T19" fmla="*/ 284 h 284"/>
                <a:gd name="T20" fmla="*/ 166 w 227"/>
                <a:gd name="T21" fmla="*/ 279 h 284"/>
                <a:gd name="T22" fmla="*/ 210 w 227"/>
                <a:gd name="T23" fmla="*/ 271 h 284"/>
                <a:gd name="T24" fmla="*/ 223 w 227"/>
                <a:gd name="T25" fmla="*/ 267 h 284"/>
                <a:gd name="T26" fmla="*/ 227 w 227"/>
                <a:gd name="T27" fmla="*/ 262 h 284"/>
                <a:gd name="T28" fmla="*/ 227 w 227"/>
                <a:gd name="T29" fmla="*/ 102 h 284"/>
                <a:gd name="T30" fmla="*/ 199 w 227"/>
                <a:gd name="T31" fmla="*/ 24 h 284"/>
                <a:gd name="T32" fmla="*/ 118 w 227"/>
                <a:gd name="T33" fmla="*/ 0 h 284"/>
                <a:gd name="T34" fmla="*/ 72 w 227"/>
                <a:gd name="T35" fmla="*/ 4 h 284"/>
                <a:gd name="T36" fmla="*/ 18 w 227"/>
                <a:gd name="T37" fmla="*/ 24 h 284"/>
                <a:gd name="T38" fmla="*/ 16 w 227"/>
                <a:gd name="T39" fmla="*/ 31 h 284"/>
                <a:gd name="T40" fmla="*/ 28 w 227"/>
                <a:gd name="T41" fmla="*/ 64 h 284"/>
                <a:gd name="T42" fmla="*/ 34 w 227"/>
                <a:gd name="T43" fmla="*/ 67 h 284"/>
                <a:gd name="T44" fmla="*/ 37 w 227"/>
                <a:gd name="T45" fmla="*/ 66 h 284"/>
                <a:gd name="T46" fmla="*/ 113 w 227"/>
                <a:gd name="T47" fmla="*/ 48 h 284"/>
                <a:gd name="T48" fmla="*/ 157 w 227"/>
                <a:gd name="T49" fmla="*/ 59 h 284"/>
                <a:gd name="T50" fmla="*/ 171 w 227"/>
                <a:gd name="T51" fmla="*/ 101 h 284"/>
                <a:gd name="T52" fmla="*/ 171 w 227"/>
                <a:gd name="T53" fmla="*/ 109 h 284"/>
                <a:gd name="T54" fmla="*/ 142 w 227"/>
                <a:gd name="T55" fmla="*/ 105 h 284"/>
                <a:gd name="T56" fmla="*/ 72 w 227"/>
                <a:gd name="T57" fmla="*/ 228 h 284"/>
                <a:gd name="T58" fmla="*/ 62 w 227"/>
                <a:gd name="T59" fmla="*/ 218 h 284"/>
                <a:gd name="T60" fmla="*/ 57 w 227"/>
                <a:gd name="T61" fmla="*/ 195 h 284"/>
                <a:gd name="T62" fmla="*/ 73 w 227"/>
                <a:gd name="T63" fmla="*/ 161 h 284"/>
                <a:gd name="T64" fmla="*/ 123 w 227"/>
                <a:gd name="T65" fmla="*/ 148 h 284"/>
                <a:gd name="T66" fmla="*/ 171 w 227"/>
                <a:gd name="T67" fmla="*/ 152 h 284"/>
                <a:gd name="T68" fmla="*/ 171 w 227"/>
                <a:gd name="T69" fmla="*/ 232 h 284"/>
                <a:gd name="T70" fmla="*/ 171 w 227"/>
                <a:gd name="T71" fmla="*/ 232 h 284"/>
                <a:gd name="T72" fmla="*/ 124 w 227"/>
                <a:gd name="T73" fmla="*/ 238 h 284"/>
                <a:gd name="T74" fmla="*/ 72 w 227"/>
                <a:gd name="T75" fmla="*/ 22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7" h="284">
                  <a:moveTo>
                    <a:pt x="142" y="105"/>
                  </a:moveTo>
                  <a:cubicBezTo>
                    <a:pt x="135" y="105"/>
                    <a:pt x="126" y="104"/>
                    <a:pt x="115" y="104"/>
                  </a:cubicBezTo>
                  <a:cubicBezTo>
                    <a:pt x="100" y="104"/>
                    <a:pt x="85" y="106"/>
                    <a:pt x="72" y="110"/>
                  </a:cubicBezTo>
                  <a:cubicBezTo>
                    <a:pt x="58" y="114"/>
                    <a:pt x="46" y="119"/>
                    <a:pt x="35" y="127"/>
                  </a:cubicBezTo>
                  <a:cubicBezTo>
                    <a:pt x="24" y="134"/>
                    <a:pt x="16" y="144"/>
                    <a:pt x="10" y="156"/>
                  </a:cubicBezTo>
                  <a:cubicBezTo>
                    <a:pt x="4" y="167"/>
                    <a:pt x="0" y="181"/>
                    <a:pt x="0" y="196"/>
                  </a:cubicBezTo>
                  <a:cubicBezTo>
                    <a:pt x="0" y="212"/>
                    <a:pt x="3" y="225"/>
                    <a:pt x="8" y="236"/>
                  </a:cubicBezTo>
                  <a:cubicBezTo>
                    <a:pt x="14" y="247"/>
                    <a:pt x="21" y="256"/>
                    <a:pt x="31" y="263"/>
                  </a:cubicBezTo>
                  <a:cubicBezTo>
                    <a:pt x="41" y="270"/>
                    <a:pt x="53" y="276"/>
                    <a:pt x="67" y="279"/>
                  </a:cubicBezTo>
                  <a:cubicBezTo>
                    <a:pt x="81" y="282"/>
                    <a:pt x="96" y="284"/>
                    <a:pt x="113" y="284"/>
                  </a:cubicBezTo>
                  <a:cubicBezTo>
                    <a:pt x="131" y="284"/>
                    <a:pt x="149" y="282"/>
                    <a:pt x="166" y="279"/>
                  </a:cubicBezTo>
                  <a:cubicBezTo>
                    <a:pt x="184" y="276"/>
                    <a:pt x="205" y="272"/>
                    <a:pt x="210" y="271"/>
                  </a:cubicBezTo>
                  <a:cubicBezTo>
                    <a:pt x="216" y="269"/>
                    <a:pt x="223" y="267"/>
                    <a:pt x="223" y="267"/>
                  </a:cubicBezTo>
                  <a:cubicBezTo>
                    <a:pt x="227" y="266"/>
                    <a:pt x="227" y="262"/>
                    <a:pt x="227" y="262"/>
                  </a:cubicBezTo>
                  <a:cubicBezTo>
                    <a:pt x="227" y="102"/>
                    <a:pt x="227" y="102"/>
                    <a:pt x="227" y="102"/>
                  </a:cubicBezTo>
                  <a:cubicBezTo>
                    <a:pt x="227" y="67"/>
                    <a:pt x="217" y="40"/>
                    <a:pt x="199" y="24"/>
                  </a:cubicBezTo>
                  <a:cubicBezTo>
                    <a:pt x="180" y="8"/>
                    <a:pt x="153" y="0"/>
                    <a:pt x="118" y="0"/>
                  </a:cubicBezTo>
                  <a:cubicBezTo>
                    <a:pt x="105" y="0"/>
                    <a:pt x="84" y="2"/>
                    <a:pt x="72" y="4"/>
                  </a:cubicBezTo>
                  <a:cubicBezTo>
                    <a:pt x="72" y="4"/>
                    <a:pt x="33" y="12"/>
                    <a:pt x="18" y="24"/>
                  </a:cubicBezTo>
                  <a:cubicBezTo>
                    <a:pt x="18" y="24"/>
                    <a:pt x="14" y="26"/>
                    <a:pt x="16" y="31"/>
                  </a:cubicBezTo>
                  <a:cubicBezTo>
                    <a:pt x="28" y="64"/>
                    <a:pt x="28" y="64"/>
                    <a:pt x="28" y="64"/>
                  </a:cubicBezTo>
                  <a:cubicBezTo>
                    <a:pt x="30" y="69"/>
                    <a:pt x="34" y="67"/>
                    <a:pt x="34" y="67"/>
                  </a:cubicBezTo>
                  <a:cubicBezTo>
                    <a:pt x="34" y="67"/>
                    <a:pt x="35" y="67"/>
                    <a:pt x="37" y="66"/>
                  </a:cubicBezTo>
                  <a:cubicBezTo>
                    <a:pt x="71" y="48"/>
                    <a:pt x="113" y="48"/>
                    <a:pt x="113" y="48"/>
                  </a:cubicBezTo>
                  <a:cubicBezTo>
                    <a:pt x="132" y="48"/>
                    <a:pt x="147" y="52"/>
                    <a:pt x="157" y="59"/>
                  </a:cubicBezTo>
                  <a:cubicBezTo>
                    <a:pt x="166" y="67"/>
                    <a:pt x="171" y="78"/>
                    <a:pt x="171" y="101"/>
                  </a:cubicBezTo>
                  <a:cubicBezTo>
                    <a:pt x="171" y="109"/>
                    <a:pt x="171" y="109"/>
                    <a:pt x="171" y="109"/>
                  </a:cubicBezTo>
                  <a:cubicBezTo>
                    <a:pt x="156" y="106"/>
                    <a:pt x="142" y="105"/>
                    <a:pt x="142" y="105"/>
                  </a:cubicBezTo>
                  <a:close/>
                  <a:moveTo>
                    <a:pt x="72" y="228"/>
                  </a:moveTo>
                  <a:cubicBezTo>
                    <a:pt x="66" y="223"/>
                    <a:pt x="65" y="221"/>
                    <a:pt x="62" y="218"/>
                  </a:cubicBezTo>
                  <a:cubicBezTo>
                    <a:pt x="59" y="212"/>
                    <a:pt x="57" y="205"/>
                    <a:pt x="57" y="195"/>
                  </a:cubicBezTo>
                  <a:cubicBezTo>
                    <a:pt x="57" y="180"/>
                    <a:pt x="62" y="169"/>
                    <a:pt x="73" y="161"/>
                  </a:cubicBezTo>
                  <a:cubicBezTo>
                    <a:pt x="73" y="161"/>
                    <a:pt x="88" y="148"/>
                    <a:pt x="123" y="148"/>
                  </a:cubicBezTo>
                  <a:cubicBezTo>
                    <a:pt x="149" y="149"/>
                    <a:pt x="171" y="152"/>
                    <a:pt x="171" y="152"/>
                  </a:cubicBezTo>
                  <a:cubicBezTo>
                    <a:pt x="171" y="232"/>
                    <a:pt x="171" y="232"/>
                    <a:pt x="171" y="232"/>
                  </a:cubicBezTo>
                  <a:cubicBezTo>
                    <a:pt x="171" y="232"/>
                    <a:pt x="171" y="232"/>
                    <a:pt x="171" y="232"/>
                  </a:cubicBezTo>
                  <a:cubicBezTo>
                    <a:pt x="171" y="232"/>
                    <a:pt x="149" y="237"/>
                    <a:pt x="124" y="238"/>
                  </a:cubicBezTo>
                  <a:cubicBezTo>
                    <a:pt x="88" y="240"/>
                    <a:pt x="72" y="228"/>
                    <a:pt x="72" y="2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Freeform 27"/>
            <p:cNvSpPr>
              <a:spLocks/>
            </p:cNvSpPr>
            <p:nvPr userDrawn="1"/>
          </p:nvSpPr>
          <p:spPr bwMode="auto">
            <a:xfrm>
              <a:off x="5162" y="1676"/>
              <a:ext cx="386" cy="653"/>
            </a:xfrm>
            <a:custGeom>
              <a:avLst/>
              <a:gdLst>
                <a:gd name="T0" fmla="*/ 162 w 163"/>
                <a:gd name="T1" fmla="*/ 13 h 276"/>
                <a:gd name="T2" fmla="*/ 159 w 163"/>
                <a:gd name="T3" fmla="*/ 7 h 276"/>
                <a:gd name="T4" fmla="*/ 130 w 163"/>
                <a:gd name="T5" fmla="*/ 2 h 276"/>
                <a:gd name="T6" fmla="*/ 85 w 163"/>
                <a:gd name="T7" fmla="*/ 9 h 276"/>
                <a:gd name="T8" fmla="*/ 55 w 163"/>
                <a:gd name="T9" fmla="*/ 31 h 276"/>
                <a:gd name="T10" fmla="*/ 55 w 163"/>
                <a:gd name="T11" fmla="*/ 9 h 276"/>
                <a:gd name="T12" fmla="*/ 50 w 163"/>
                <a:gd name="T13" fmla="*/ 4 h 276"/>
                <a:gd name="T14" fmla="*/ 5 w 163"/>
                <a:gd name="T15" fmla="*/ 4 h 276"/>
                <a:gd name="T16" fmla="*/ 0 w 163"/>
                <a:gd name="T17" fmla="*/ 9 h 276"/>
                <a:gd name="T18" fmla="*/ 0 w 163"/>
                <a:gd name="T19" fmla="*/ 270 h 276"/>
                <a:gd name="T20" fmla="*/ 6 w 163"/>
                <a:gd name="T21" fmla="*/ 276 h 276"/>
                <a:gd name="T22" fmla="*/ 52 w 163"/>
                <a:gd name="T23" fmla="*/ 276 h 276"/>
                <a:gd name="T24" fmla="*/ 57 w 163"/>
                <a:gd name="T25" fmla="*/ 270 h 276"/>
                <a:gd name="T26" fmla="*/ 57 w 163"/>
                <a:gd name="T27" fmla="*/ 140 h 276"/>
                <a:gd name="T28" fmla="*/ 63 w 163"/>
                <a:gd name="T29" fmla="*/ 94 h 276"/>
                <a:gd name="T30" fmla="*/ 78 w 163"/>
                <a:gd name="T31" fmla="*/ 68 h 276"/>
                <a:gd name="T32" fmla="*/ 100 w 163"/>
                <a:gd name="T33" fmla="*/ 55 h 276"/>
                <a:gd name="T34" fmla="*/ 123 w 163"/>
                <a:gd name="T35" fmla="*/ 52 h 276"/>
                <a:gd name="T36" fmla="*/ 142 w 163"/>
                <a:gd name="T37" fmla="*/ 54 h 276"/>
                <a:gd name="T38" fmla="*/ 149 w 163"/>
                <a:gd name="T39" fmla="*/ 50 h 276"/>
                <a:gd name="T40" fmla="*/ 162 w 163"/>
                <a:gd name="T41"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76">
                  <a:moveTo>
                    <a:pt x="162" y="13"/>
                  </a:moveTo>
                  <a:cubicBezTo>
                    <a:pt x="163" y="9"/>
                    <a:pt x="161" y="7"/>
                    <a:pt x="159" y="7"/>
                  </a:cubicBezTo>
                  <a:cubicBezTo>
                    <a:pt x="156" y="5"/>
                    <a:pt x="142" y="2"/>
                    <a:pt x="130" y="2"/>
                  </a:cubicBezTo>
                  <a:cubicBezTo>
                    <a:pt x="108" y="0"/>
                    <a:pt x="96" y="4"/>
                    <a:pt x="85" y="9"/>
                  </a:cubicBezTo>
                  <a:cubicBezTo>
                    <a:pt x="74" y="14"/>
                    <a:pt x="62" y="22"/>
                    <a:pt x="55" y="31"/>
                  </a:cubicBezTo>
                  <a:cubicBezTo>
                    <a:pt x="55" y="9"/>
                    <a:pt x="55" y="9"/>
                    <a:pt x="55" y="9"/>
                  </a:cubicBezTo>
                  <a:cubicBezTo>
                    <a:pt x="55" y="6"/>
                    <a:pt x="53" y="4"/>
                    <a:pt x="50" y="4"/>
                  </a:cubicBezTo>
                  <a:cubicBezTo>
                    <a:pt x="5" y="4"/>
                    <a:pt x="5" y="4"/>
                    <a:pt x="5" y="4"/>
                  </a:cubicBezTo>
                  <a:cubicBezTo>
                    <a:pt x="3" y="4"/>
                    <a:pt x="0" y="6"/>
                    <a:pt x="0" y="9"/>
                  </a:cubicBezTo>
                  <a:cubicBezTo>
                    <a:pt x="0" y="270"/>
                    <a:pt x="0" y="270"/>
                    <a:pt x="0" y="270"/>
                  </a:cubicBezTo>
                  <a:cubicBezTo>
                    <a:pt x="0" y="273"/>
                    <a:pt x="3" y="276"/>
                    <a:pt x="6" y="276"/>
                  </a:cubicBezTo>
                  <a:cubicBezTo>
                    <a:pt x="52" y="276"/>
                    <a:pt x="52" y="276"/>
                    <a:pt x="52" y="276"/>
                  </a:cubicBezTo>
                  <a:cubicBezTo>
                    <a:pt x="55" y="276"/>
                    <a:pt x="57" y="273"/>
                    <a:pt x="57" y="270"/>
                  </a:cubicBezTo>
                  <a:cubicBezTo>
                    <a:pt x="57" y="140"/>
                    <a:pt x="57" y="140"/>
                    <a:pt x="57" y="140"/>
                  </a:cubicBezTo>
                  <a:cubicBezTo>
                    <a:pt x="57" y="123"/>
                    <a:pt x="59" y="105"/>
                    <a:pt x="63" y="94"/>
                  </a:cubicBezTo>
                  <a:cubicBezTo>
                    <a:pt x="67" y="83"/>
                    <a:pt x="72" y="75"/>
                    <a:pt x="78" y="68"/>
                  </a:cubicBezTo>
                  <a:cubicBezTo>
                    <a:pt x="85" y="62"/>
                    <a:pt x="92" y="58"/>
                    <a:pt x="100" y="55"/>
                  </a:cubicBezTo>
                  <a:cubicBezTo>
                    <a:pt x="108" y="53"/>
                    <a:pt x="117" y="52"/>
                    <a:pt x="123" y="52"/>
                  </a:cubicBezTo>
                  <a:cubicBezTo>
                    <a:pt x="132" y="52"/>
                    <a:pt x="142" y="54"/>
                    <a:pt x="142" y="54"/>
                  </a:cubicBezTo>
                  <a:cubicBezTo>
                    <a:pt x="146" y="55"/>
                    <a:pt x="148" y="53"/>
                    <a:pt x="149" y="50"/>
                  </a:cubicBezTo>
                  <a:cubicBezTo>
                    <a:pt x="152" y="42"/>
                    <a:pt x="160" y="18"/>
                    <a:pt x="16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28"/>
            <p:cNvSpPr>
              <a:spLocks/>
            </p:cNvSpPr>
            <p:nvPr userDrawn="1"/>
          </p:nvSpPr>
          <p:spPr bwMode="auto">
            <a:xfrm>
              <a:off x="3807" y="1406"/>
              <a:ext cx="728" cy="1219"/>
            </a:xfrm>
            <a:custGeom>
              <a:avLst/>
              <a:gdLst>
                <a:gd name="T0" fmla="*/ 303 w 308"/>
                <a:gd name="T1" fmla="*/ 6 h 515"/>
                <a:gd name="T2" fmla="*/ 286 w 308"/>
                <a:gd name="T3" fmla="*/ 2 h 515"/>
                <a:gd name="T4" fmla="*/ 262 w 308"/>
                <a:gd name="T5" fmla="*/ 0 h 515"/>
                <a:gd name="T6" fmla="*/ 188 w 308"/>
                <a:gd name="T7" fmla="*/ 27 h 515"/>
                <a:gd name="T8" fmla="*/ 153 w 308"/>
                <a:gd name="T9" fmla="*/ 106 h 515"/>
                <a:gd name="T10" fmla="*/ 151 w 308"/>
                <a:gd name="T11" fmla="*/ 118 h 515"/>
                <a:gd name="T12" fmla="*/ 111 w 308"/>
                <a:gd name="T13" fmla="*/ 118 h 515"/>
                <a:gd name="T14" fmla="*/ 105 w 308"/>
                <a:gd name="T15" fmla="*/ 123 h 515"/>
                <a:gd name="T16" fmla="*/ 99 w 308"/>
                <a:gd name="T17" fmla="*/ 159 h 515"/>
                <a:gd name="T18" fmla="*/ 104 w 308"/>
                <a:gd name="T19" fmla="*/ 165 h 515"/>
                <a:gd name="T20" fmla="*/ 143 w 308"/>
                <a:gd name="T21" fmla="*/ 165 h 515"/>
                <a:gd name="T22" fmla="*/ 104 w 308"/>
                <a:gd name="T23" fmla="*/ 384 h 515"/>
                <a:gd name="T24" fmla="*/ 93 w 308"/>
                <a:gd name="T25" fmla="*/ 427 h 515"/>
                <a:gd name="T26" fmla="*/ 81 w 308"/>
                <a:gd name="T27" fmla="*/ 452 h 515"/>
                <a:gd name="T28" fmla="*/ 65 w 308"/>
                <a:gd name="T29" fmla="*/ 464 h 515"/>
                <a:gd name="T30" fmla="*/ 44 w 308"/>
                <a:gd name="T31" fmla="*/ 467 h 515"/>
                <a:gd name="T32" fmla="*/ 30 w 308"/>
                <a:gd name="T33" fmla="*/ 466 h 515"/>
                <a:gd name="T34" fmla="*/ 21 w 308"/>
                <a:gd name="T35" fmla="*/ 463 h 515"/>
                <a:gd name="T36" fmla="*/ 15 w 308"/>
                <a:gd name="T37" fmla="*/ 466 h 515"/>
                <a:gd name="T38" fmla="*/ 2 w 308"/>
                <a:gd name="T39" fmla="*/ 501 h 515"/>
                <a:gd name="T40" fmla="*/ 4 w 308"/>
                <a:gd name="T41" fmla="*/ 508 h 515"/>
                <a:gd name="T42" fmla="*/ 20 w 308"/>
                <a:gd name="T43" fmla="*/ 513 h 515"/>
                <a:gd name="T44" fmla="*/ 46 w 308"/>
                <a:gd name="T45" fmla="*/ 515 h 515"/>
                <a:gd name="T46" fmla="*/ 89 w 308"/>
                <a:gd name="T47" fmla="*/ 509 h 515"/>
                <a:gd name="T48" fmla="*/ 121 w 308"/>
                <a:gd name="T49" fmla="*/ 486 h 515"/>
                <a:gd name="T50" fmla="*/ 144 w 308"/>
                <a:gd name="T51" fmla="*/ 447 h 515"/>
                <a:gd name="T52" fmla="*/ 159 w 308"/>
                <a:gd name="T53" fmla="*/ 388 h 515"/>
                <a:gd name="T54" fmla="*/ 199 w 308"/>
                <a:gd name="T55" fmla="*/ 165 h 515"/>
                <a:gd name="T56" fmla="*/ 257 w 308"/>
                <a:gd name="T57" fmla="*/ 165 h 515"/>
                <a:gd name="T58" fmla="*/ 262 w 308"/>
                <a:gd name="T59" fmla="*/ 160 h 515"/>
                <a:gd name="T60" fmla="*/ 269 w 308"/>
                <a:gd name="T61" fmla="*/ 123 h 515"/>
                <a:gd name="T62" fmla="*/ 263 w 308"/>
                <a:gd name="T63" fmla="*/ 118 h 515"/>
                <a:gd name="T64" fmla="*/ 207 w 308"/>
                <a:gd name="T65" fmla="*/ 118 h 515"/>
                <a:gd name="T66" fmla="*/ 217 w 308"/>
                <a:gd name="T67" fmla="*/ 78 h 515"/>
                <a:gd name="T68" fmla="*/ 229 w 308"/>
                <a:gd name="T69" fmla="*/ 60 h 515"/>
                <a:gd name="T70" fmla="*/ 243 w 308"/>
                <a:gd name="T71" fmla="*/ 51 h 515"/>
                <a:gd name="T72" fmla="*/ 262 w 308"/>
                <a:gd name="T73" fmla="*/ 48 h 515"/>
                <a:gd name="T74" fmla="*/ 277 w 308"/>
                <a:gd name="T75" fmla="*/ 49 h 515"/>
                <a:gd name="T76" fmla="*/ 286 w 308"/>
                <a:gd name="T77" fmla="*/ 51 h 515"/>
                <a:gd name="T78" fmla="*/ 293 w 308"/>
                <a:gd name="T79" fmla="*/ 49 h 515"/>
                <a:gd name="T80" fmla="*/ 307 w 308"/>
                <a:gd name="T81" fmla="*/ 12 h 515"/>
                <a:gd name="T82" fmla="*/ 303 w 308"/>
                <a:gd name="T8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8" h="515">
                  <a:moveTo>
                    <a:pt x="303" y="6"/>
                  </a:moveTo>
                  <a:cubicBezTo>
                    <a:pt x="298" y="4"/>
                    <a:pt x="293" y="3"/>
                    <a:pt x="286" y="2"/>
                  </a:cubicBezTo>
                  <a:cubicBezTo>
                    <a:pt x="279" y="1"/>
                    <a:pt x="271" y="0"/>
                    <a:pt x="262" y="0"/>
                  </a:cubicBezTo>
                  <a:cubicBezTo>
                    <a:pt x="231" y="0"/>
                    <a:pt x="206" y="9"/>
                    <a:pt x="188" y="27"/>
                  </a:cubicBezTo>
                  <a:cubicBezTo>
                    <a:pt x="171" y="44"/>
                    <a:pt x="159" y="71"/>
                    <a:pt x="153" y="106"/>
                  </a:cubicBezTo>
                  <a:cubicBezTo>
                    <a:pt x="151" y="118"/>
                    <a:pt x="151" y="118"/>
                    <a:pt x="151" y="118"/>
                  </a:cubicBezTo>
                  <a:cubicBezTo>
                    <a:pt x="111" y="118"/>
                    <a:pt x="111" y="118"/>
                    <a:pt x="111" y="118"/>
                  </a:cubicBezTo>
                  <a:cubicBezTo>
                    <a:pt x="111" y="118"/>
                    <a:pt x="106" y="118"/>
                    <a:pt x="105" y="123"/>
                  </a:cubicBezTo>
                  <a:cubicBezTo>
                    <a:pt x="99" y="159"/>
                    <a:pt x="99" y="159"/>
                    <a:pt x="99" y="159"/>
                  </a:cubicBezTo>
                  <a:cubicBezTo>
                    <a:pt x="98" y="163"/>
                    <a:pt x="100" y="165"/>
                    <a:pt x="104" y="165"/>
                  </a:cubicBezTo>
                  <a:cubicBezTo>
                    <a:pt x="143" y="165"/>
                    <a:pt x="143" y="165"/>
                    <a:pt x="143" y="165"/>
                  </a:cubicBezTo>
                  <a:cubicBezTo>
                    <a:pt x="104" y="384"/>
                    <a:pt x="104" y="384"/>
                    <a:pt x="104" y="384"/>
                  </a:cubicBezTo>
                  <a:cubicBezTo>
                    <a:pt x="101" y="402"/>
                    <a:pt x="97" y="416"/>
                    <a:pt x="93" y="427"/>
                  </a:cubicBezTo>
                  <a:cubicBezTo>
                    <a:pt x="89" y="438"/>
                    <a:pt x="86" y="446"/>
                    <a:pt x="81" y="452"/>
                  </a:cubicBezTo>
                  <a:cubicBezTo>
                    <a:pt x="77" y="458"/>
                    <a:pt x="72" y="462"/>
                    <a:pt x="65" y="464"/>
                  </a:cubicBezTo>
                  <a:cubicBezTo>
                    <a:pt x="59" y="466"/>
                    <a:pt x="52" y="467"/>
                    <a:pt x="44" y="467"/>
                  </a:cubicBezTo>
                  <a:cubicBezTo>
                    <a:pt x="40" y="467"/>
                    <a:pt x="35" y="467"/>
                    <a:pt x="30" y="466"/>
                  </a:cubicBezTo>
                  <a:cubicBezTo>
                    <a:pt x="26" y="465"/>
                    <a:pt x="24" y="464"/>
                    <a:pt x="21" y="463"/>
                  </a:cubicBezTo>
                  <a:cubicBezTo>
                    <a:pt x="21" y="463"/>
                    <a:pt x="16" y="461"/>
                    <a:pt x="15" y="466"/>
                  </a:cubicBezTo>
                  <a:cubicBezTo>
                    <a:pt x="13" y="469"/>
                    <a:pt x="3" y="498"/>
                    <a:pt x="2" y="501"/>
                  </a:cubicBezTo>
                  <a:cubicBezTo>
                    <a:pt x="0" y="505"/>
                    <a:pt x="2" y="507"/>
                    <a:pt x="4" y="508"/>
                  </a:cubicBezTo>
                  <a:cubicBezTo>
                    <a:pt x="10" y="510"/>
                    <a:pt x="13" y="511"/>
                    <a:pt x="20" y="513"/>
                  </a:cubicBezTo>
                  <a:cubicBezTo>
                    <a:pt x="30" y="515"/>
                    <a:pt x="38" y="515"/>
                    <a:pt x="46" y="515"/>
                  </a:cubicBezTo>
                  <a:cubicBezTo>
                    <a:pt x="62" y="515"/>
                    <a:pt x="77" y="513"/>
                    <a:pt x="89" y="509"/>
                  </a:cubicBezTo>
                  <a:cubicBezTo>
                    <a:pt x="101" y="504"/>
                    <a:pt x="112" y="496"/>
                    <a:pt x="121" y="486"/>
                  </a:cubicBezTo>
                  <a:cubicBezTo>
                    <a:pt x="132" y="475"/>
                    <a:pt x="138" y="463"/>
                    <a:pt x="144" y="447"/>
                  </a:cubicBezTo>
                  <a:cubicBezTo>
                    <a:pt x="150" y="431"/>
                    <a:pt x="155" y="411"/>
                    <a:pt x="159" y="388"/>
                  </a:cubicBezTo>
                  <a:cubicBezTo>
                    <a:pt x="199" y="165"/>
                    <a:pt x="199" y="165"/>
                    <a:pt x="199" y="165"/>
                  </a:cubicBezTo>
                  <a:cubicBezTo>
                    <a:pt x="257" y="165"/>
                    <a:pt x="257" y="165"/>
                    <a:pt x="257" y="165"/>
                  </a:cubicBezTo>
                  <a:cubicBezTo>
                    <a:pt x="257" y="165"/>
                    <a:pt x="261" y="165"/>
                    <a:pt x="262" y="160"/>
                  </a:cubicBezTo>
                  <a:cubicBezTo>
                    <a:pt x="269" y="123"/>
                    <a:pt x="269" y="123"/>
                    <a:pt x="269" y="123"/>
                  </a:cubicBezTo>
                  <a:cubicBezTo>
                    <a:pt x="269" y="120"/>
                    <a:pt x="268" y="118"/>
                    <a:pt x="263" y="118"/>
                  </a:cubicBezTo>
                  <a:cubicBezTo>
                    <a:pt x="207" y="118"/>
                    <a:pt x="207" y="118"/>
                    <a:pt x="207" y="118"/>
                  </a:cubicBezTo>
                  <a:cubicBezTo>
                    <a:pt x="208" y="117"/>
                    <a:pt x="210" y="97"/>
                    <a:pt x="217" y="78"/>
                  </a:cubicBezTo>
                  <a:cubicBezTo>
                    <a:pt x="219" y="70"/>
                    <a:pt x="224" y="64"/>
                    <a:pt x="229" y="60"/>
                  </a:cubicBezTo>
                  <a:cubicBezTo>
                    <a:pt x="233" y="55"/>
                    <a:pt x="238" y="52"/>
                    <a:pt x="243" y="51"/>
                  </a:cubicBezTo>
                  <a:cubicBezTo>
                    <a:pt x="249" y="49"/>
                    <a:pt x="255" y="48"/>
                    <a:pt x="262" y="48"/>
                  </a:cubicBezTo>
                  <a:cubicBezTo>
                    <a:pt x="267" y="48"/>
                    <a:pt x="273" y="48"/>
                    <a:pt x="277" y="49"/>
                  </a:cubicBezTo>
                  <a:cubicBezTo>
                    <a:pt x="282" y="50"/>
                    <a:pt x="284" y="51"/>
                    <a:pt x="286" y="51"/>
                  </a:cubicBezTo>
                  <a:cubicBezTo>
                    <a:pt x="291" y="53"/>
                    <a:pt x="292" y="52"/>
                    <a:pt x="293" y="49"/>
                  </a:cubicBezTo>
                  <a:cubicBezTo>
                    <a:pt x="307" y="12"/>
                    <a:pt x="307" y="12"/>
                    <a:pt x="307" y="12"/>
                  </a:cubicBezTo>
                  <a:cubicBezTo>
                    <a:pt x="308" y="8"/>
                    <a:pt x="305" y="6"/>
                    <a:pt x="30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Freeform 29"/>
            <p:cNvSpPr>
              <a:spLocks/>
            </p:cNvSpPr>
            <p:nvPr userDrawn="1"/>
          </p:nvSpPr>
          <p:spPr bwMode="auto">
            <a:xfrm>
              <a:off x="2542" y="1421"/>
              <a:ext cx="132" cy="908"/>
            </a:xfrm>
            <a:custGeom>
              <a:avLst/>
              <a:gdLst>
                <a:gd name="T0" fmla="*/ 56 w 56"/>
                <a:gd name="T1" fmla="*/ 378 h 384"/>
                <a:gd name="T2" fmla="*/ 51 w 56"/>
                <a:gd name="T3" fmla="*/ 384 h 384"/>
                <a:gd name="T4" fmla="*/ 5 w 56"/>
                <a:gd name="T5" fmla="*/ 384 h 384"/>
                <a:gd name="T6" fmla="*/ 0 w 56"/>
                <a:gd name="T7" fmla="*/ 378 h 384"/>
                <a:gd name="T8" fmla="*/ 0 w 56"/>
                <a:gd name="T9" fmla="*/ 5 h 384"/>
                <a:gd name="T10" fmla="*/ 5 w 56"/>
                <a:gd name="T11" fmla="*/ 0 h 384"/>
                <a:gd name="T12" fmla="*/ 51 w 56"/>
                <a:gd name="T13" fmla="*/ 0 h 384"/>
                <a:gd name="T14" fmla="*/ 56 w 56"/>
                <a:gd name="T15" fmla="*/ 5 h 384"/>
                <a:gd name="T16" fmla="*/ 56 w 56"/>
                <a:gd name="T17" fmla="*/ 37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4">
                  <a:moveTo>
                    <a:pt x="56" y="378"/>
                  </a:moveTo>
                  <a:cubicBezTo>
                    <a:pt x="56" y="381"/>
                    <a:pt x="54" y="384"/>
                    <a:pt x="51" y="384"/>
                  </a:cubicBezTo>
                  <a:cubicBezTo>
                    <a:pt x="5" y="384"/>
                    <a:pt x="5" y="384"/>
                    <a:pt x="5" y="384"/>
                  </a:cubicBezTo>
                  <a:cubicBezTo>
                    <a:pt x="2" y="384"/>
                    <a:pt x="0" y="381"/>
                    <a:pt x="0" y="378"/>
                  </a:cubicBezTo>
                  <a:cubicBezTo>
                    <a:pt x="0" y="5"/>
                    <a:pt x="0" y="5"/>
                    <a:pt x="0" y="5"/>
                  </a:cubicBezTo>
                  <a:cubicBezTo>
                    <a:pt x="0" y="2"/>
                    <a:pt x="2" y="0"/>
                    <a:pt x="5" y="0"/>
                  </a:cubicBezTo>
                  <a:cubicBezTo>
                    <a:pt x="51" y="0"/>
                    <a:pt x="51" y="0"/>
                    <a:pt x="51" y="0"/>
                  </a:cubicBezTo>
                  <a:cubicBezTo>
                    <a:pt x="54" y="0"/>
                    <a:pt x="56" y="2"/>
                    <a:pt x="56" y="5"/>
                  </a:cubicBezTo>
                  <a:lnTo>
                    <a:pt x="56" y="3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Content Placeholder 2"/>
          <p:cNvSpPr>
            <a:spLocks noGrp="1"/>
          </p:cNvSpPr>
          <p:nvPr>
            <p:ph idx="1"/>
          </p:nvPr>
        </p:nvSpPr>
        <p:spPr>
          <a:xfrm>
            <a:off x="253813" y="3832521"/>
            <a:ext cx="8638901" cy="834237"/>
          </a:xfrm>
        </p:spPr>
        <p:txBody>
          <a:bodyPr vert="horz" lIns="9144" tIns="0" rIns="0" bIns="0" rtlCol="0">
            <a:noAutofit/>
          </a:bodyPr>
          <a:lstStyle>
            <a:lvl1pPr marL="0" indent="0">
              <a:buFont typeface="Arial" panose="020B0604020202020204" pitchFamily="34" charset="0"/>
              <a:buChar char="​"/>
              <a:defRPr lang="en-US" dirty="0" smtClean="0">
                <a:solidFill>
                  <a:schemeClr val="accent2"/>
                </a:solidFill>
              </a:defRPr>
            </a:lvl1pPr>
            <a:lvl2pPr marL="0" indent="0">
              <a:buFont typeface="Arial" panose="020B0604020202020204" pitchFamily="34" charset="0"/>
              <a:buChar char="​"/>
              <a:defRPr lang="en-US" dirty="0" smtClean="0">
                <a:solidFill>
                  <a:schemeClr val="accent2"/>
                </a:solidFill>
              </a:defRPr>
            </a:lvl2pPr>
            <a:lvl3pPr marL="0" indent="0">
              <a:buFont typeface="Arial" panose="020B0604020202020204" pitchFamily="34" charset="0"/>
              <a:buChar char="​"/>
              <a:defRPr lang="en-US" sz="2000" dirty="0" smtClean="0">
                <a:solidFill>
                  <a:schemeClr val="accent2"/>
                </a:solidFill>
              </a:defRPr>
            </a:lvl3pPr>
            <a:lvl4pPr marL="0" indent="0">
              <a:buFont typeface="Arial" panose="020B0604020202020204" pitchFamily="34" charset="0"/>
              <a:buChar char="​"/>
              <a:defRPr lang="en-US" sz="2000" dirty="0" smtClean="0">
                <a:solidFill>
                  <a:schemeClr val="accent2"/>
                </a:solidFill>
              </a:defRPr>
            </a:lvl4pPr>
            <a:lvl5pPr marL="0" indent="0">
              <a:buFont typeface="Arial" panose="020B0604020202020204" pitchFamily="34" charset="0"/>
              <a:buChar char="​"/>
              <a:defRPr lang="en-US" sz="2000" dirty="0">
                <a:solidFill>
                  <a:schemeClr val="accent2"/>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8951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912"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column gra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7226" y="1199610"/>
            <a:ext cx="2808523" cy="3467148"/>
          </a:xfrm>
          <a:solidFill>
            <a:schemeClr val="accent2">
              <a:lumMod val="20000"/>
              <a:lumOff val="80000"/>
            </a:schemeClr>
          </a:solidFill>
        </p:spPr>
        <p:txBody>
          <a:bodyPr lIns="182880" tIns="182880" rIns="182880" bIns="18288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172651" y="1199610"/>
            <a:ext cx="2798793" cy="3467148"/>
          </a:xfrm>
          <a:solidFill>
            <a:schemeClr val="accent2">
              <a:lumMod val="20000"/>
              <a:lumOff val="80000"/>
            </a:schemeClr>
          </a:solidFill>
        </p:spPr>
        <p:txBody>
          <a:bodyPr lIns="182880" tIns="182880" rIns="182880" bIns="18288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Content Placeholder 4"/>
          <p:cNvSpPr>
            <a:spLocks noGrp="1"/>
          </p:cNvSpPr>
          <p:nvPr>
            <p:ph sz="half" idx="17"/>
          </p:nvPr>
        </p:nvSpPr>
        <p:spPr>
          <a:xfrm>
            <a:off x="6083795" y="1199610"/>
            <a:ext cx="2803074" cy="3467148"/>
          </a:xfrm>
          <a:solidFill>
            <a:schemeClr val="accent2">
              <a:lumMod val="20000"/>
              <a:lumOff val="80000"/>
            </a:schemeClr>
          </a:solidFill>
        </p:spPr>
        <p:txBody>
          <a:bodyPr lIns="182880" tIns="182880" rIns="182880" bIns="18288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3"/>
          <p:cNvSpPr>
            <a:spLocks noGrp="1"/>
          </p:cNvSpPr>
          <p:nvPr>
            <p:ph type="body" sz="quarter" idx="16"/>
          </p:nvPr>
        </p:nvSpPr>
        <p:spPr>
          <a:xfrm>
            <a:off x="253812" y="765810"/>
            <a:ext cx="8615892" cy="338554"/>
          </a:xfrm>
        </p:spPr>
        <p:txBody>
          <a:bodyPr vert="horz" lIns="9144" tIns="0" rIns="0" bIns="0" rtlCol="0">
            <a:spAutoFit/>
          </a:bodyPr>
          <a:lstStyle>
            <a:lvl1pPr>
              <a:defRPr lang="en-US" sz="2400" spc="-20" dirty="0" smtClean="0">
                <a:solidFill>
                  <a:schemeClr val="accent2"/>
                </a:solidFill>
              </a:defRPr>
            </a:lvl1pPr>
          </a:lstStyle>
          <a:p>
            <a:pPr lvl="0">
              <a:buNone/>
            </a:pPr>
            <a:r>
              <a:rPr lang="en-US" smtClean="0"/>
              <a:t>Click to edit Master text styles</a:t>
            </a:r>
          </a:p>
        </p:txBody>
      </p:sp>
      <p:sp>
        <p:nvSpPr>
          <p:cNvPr id="2" name="Footer Placeholder 1"/>
          <p:cNvSpPr>
            <a:spLocks noGrp="1"/>
          </p:cNvSpPr>
          <p:nvPr>
            <p:ph type="ftr" sz="quarter" idx="18"/>
          </p:nvPr>
        </p:nvSpPr>
        <p:spPr/>
        <p:txBody>
          <a:bodyPr/>
          <a:lstStyle/>
          <a:p>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0092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column_title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3813" y="1860193"/>
            <a:ext cx="2817725" cy="2334035"/>
          </a:xfrm>
        </p:spPr>
        <p:txBody>
          <a:bodyPr lIns="9144" rIns="9144"/>
          <a:lstStyle>
            <a:lvl1pPr>
              <a:defRPr sz="2000"/>
            </a:lvl1pPr>
            <a:lvl2pPr>
              <a:defRPr sz="1800"/>
            </a:lvl2pPr>
            <a:lvl3pPr>
              <a:defRPr sz="1600"/>
            </a:lvl3pPr>
            <a:lvl4pPr>
              <a:defRPr sz="16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151618" y="1860193"/>
            <a:ext cx="2802677" cy="2334035"/>
          </a:xfrm>
        </p:spPr>
        <p:txBody>
          <a:bodyPr lIns="9144" rIns="9144"/>
          <a:lstStyle>
            <a:lvl1pPr>
              <a:defRPr sz="2000"/>
            </a:lvl1pPr>
            <a:lvl2pPr>
              <a:defRPr sz="1800"/>
            </a:lvl2pPr>
            <a:lvl3pPr>
              <a:defRPr sz="1600"/>
            </a:lvl3pPr>
            <a:lvl4pPr>
              <a:defRPr sz="16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Content Placeholder 4"/>
          <p:cNvSpPr>
            <a:spLocks noGrp="1"/>
          </p:cNvSpPr>
          <p:nvPr>
            <p:ph sz="half" idx="17"/>
          </p:nvPr>
        </p:nvSpPr>
        <p:spPr>
          <a:xfrm>
            <a:off x="6062409" y="1860193"/>
            <a:ext cx="2825347" cy="2334035"/>
          </a:xfrm>
        </p:spPr>
        <p:txBody>
          <a:bodyPr lIns="9144" rIns="9144"/>
          <a:lstStyle>
            <a:lvl1pPr>
              <a:defRPr sz="2000"/>
            </a:lvl1pPr>
            <a:lvl2pPr>
              <a:defRPr sz="1800"/>
            </a:lvl2pPr>
            <a:lvl3pPr>
              <a:defRPr sz="1600"/>
            </a:lvl3pPr>
            <a:lvl4pPr>
              <a:defRPr sz="16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4"/>
          <p:cNvSpPr>
            <a:spLocks noGrp="1"/>
          </p:cNvSpPr>
          <p:nvPr>
            <p:ph type="body" sz="quarter" idx="25"/>
          </p:nvPr>
        </p:nvSpPr>
        <p:spPr>
          <a:xfrm>
            <a:off x="253813" y="1200151"/>
            <a:ext cx="2820179" cy="510970"/>
          </a:xfrm>
          <a:solidFill>
            <a:schemeClr val="accent1"/>
          </a:solidFill>
        </p:spPr>
        <p:txBody>
          <a:bodyPr lIns="182880" rIns="182880" anchor="ctr"/>
          <a:lstStyle>
            <a:lvl1pPr marL="0" indent="0" algn="ctr">
              <a:lnSpc>
                <a:spcPct val="88000"/>
              </a:lnSpc>
              <a:spcBef>
                <a:spcPts val="0"/>
              </a:spcBef>
              <a:buNone/>
              <a:defRPr lang="en-US" sz="2000" kern="1200" spc="-70" baseline="0" dirty="0" smtClean="0">
                <a:solidFill>
                  <a:schemeClr val="lt1"/>
                </a:solidFill>
                <a:latin typeface="+mn-lt"/>
                <a:ea typeface="+mn-ea"/>
                <a:cs typeface="+mn-cs"/>
              </a:defRPr>
            </a:lvl1pPr>
          </a:lstStyle>
          <a:p>
            <a:pPr lvl="0"/>
            <a:r>
              <a:rPr lang="en-US" smtClean="0"/>
              <a:t>Click to edit Master text styles</a:t>
            </a:r>
          </a:p>
        </p:txBody>
      </p:sp>
      <p:sp>
        <p:nvSpPr>
          <p:cNvPr id="26" name="Text Placeholder 4"/>
          <p:cNvSpPr>
            <a:spLocks noGrp="1"/>
          </p:cNvSpPr>
          <p:nvPr>
            <p:ph type="body" sz="quarter" idx="26"/>
          </p:nvPr>
        </p:nvSpPr>
        <p:spPr>
          <a:xfrm>
            <a:off x="3166417" y="1200151"/>
            <a:ext cx="2799604" cy="510970"/>
          </a:xfrm>
          <a:solidFill>
            <a:schemeClr val="accent1"/>
          </a:solidFill>
        </p:spPr>
        <p:txBody>
          <a:bodyPr lIns="182880" rIns="182880" anchor="ctr"/>
          <a:lstStyle>
            <a:lvl1pPr marL="0" indent="0" algn="ctr">
              <a:lnSpc>
                <a:spcPct val="88000"/>
              </a:lnSpc>
              <a:spcBef>
                <a:spcPts val="0"/>
              </a:spcBef>
              <a:buNone/>
              <a:defRPr lang="en-US" sz="2000" kern="1200" spc="-70" baseline="0" dirty="0" smtClean="0">
                <a:solidFill>
                  <a:schemeClr val="lt1"/>
                </a:solidFill>
                <a:latin typeface="+mn-lt"/>
                <a:ea typeface="+mn-ea"/>
                <a:cs typeface="+mn-cs"/>
              </a:defRPr>
            </a:lvl1pPr>
          </a:lstStyle>
          <a:p>
            <a:pPr lvl="0"/>
            <a:r>
              <a:rPr lang="en-US" smtClean="0"/>
              <a:t>Click to edit Master text styles</a:t>
            </a:r>
          </a:p>
        </p:txBody>
      </p:sp>
      <p:sp>
        <p:nvSpPr>
          <p:cNvPr id="28" name="Text Placeholder 4"/>
          <p:cNvSpPr>
            <a:spLocks noGrp="1"/>
          </p:cNvSpPr>
          <p:nvPr>
            <p:ph type="body" sz="quarter" idx="27"/>
          </p:nvPr>
        </p:nvSpPr>
        <p:spPr>
          <a:xfrm>
            <a:off x="6079622" y="1200151"/>
            <a:ext cx="2813091" cy="510970"/>
          </a:xfrm>
          <a:solidFill>
            <a:schemeClr val="accent1"/>
          </a:solidFill>
        </p:spPr>
        <p:txBody>
          <a:bodyPr lIns="182880" rIns="182880" anchor="ctr"/>
          <a:lstStyle>
            <a:lvl1pPr marL="0" indent="0" algn="ctr">
              <a:lnSpc>
                <a:spcPct val="88000"/>
              </a:lnSpc>
              <a:spcBef>
                <a:spcPts val="0"/>
              </a:spcBef>
              <a:buNone/>
              <a:defRPr lang="en-US" sz="2000" kern="1200" spc="-70" baseline="0" dirty="0" smtClean="0">
                <a:solidFill>
                  <a:schemeClr val="lt1"/>
                </a:solidFill>
                <a:latin typeface="+mn-lt"/>
                <a:ea typeface="+mn-ea"/>
                <a:cs typeface="+mn-cs"/>
              </a:defRPr>
            </a:lvl1pPr>
          </a:lstStyle>
          <a:p>
            <a:pPr lvl="0"/>
            <a:r>
              <a:rPr lang="en-US" smtClean="0"/>
              <a:t>Click to edit Master text styles</a:t>
            </a:r>
          </a:p>
        </p:txBody>
      </p:sp>
      <p:sp>
        <p:nvSpPr>
          <p:cNvPr id="6" name="Text Placeholder 5"/>
          <p:cNvSpPr>
            <a:spLocks noGrp="1"/>
          </p:cNvSpPr>
          <p:nvPr>
            <p:ph type="body" sz="quarter" idx="28"/>
          </p:nvPr>
        </p:nvSpPr>
        <p:spPr>
          <a:xfrm>
            <a:off x="6061616" y="4245373"/>
            <a:ext cx="2828549" cy="225703"/>
          </a:xfrm>
        </p:spPr>
        <p:txBody>
          <a:bodyPr wrap="square" lIns="9144" rIns="9144">
            <a:spAutoFit/>
          </a:bodyPr>
          <a:lstStyle>
            <a:lvl1pPr marL="0" indent="0">
              <a:buClr>
                <a:schemeClr val="bg2"/>
              </a:buClr>
              <a:buSzPct val="80000"/>
              <a:buFont typeface="Wingdings" panose="05000000000000000000" pitchFamily="2" charset="2"/>
              <a:buNone/>
              <a:defRPr lang="en-US" sz="1600" kern="1200" spc="-30" baseline="0" dirty="0">
                <a:solidFill>
                  <a:schemeClr val="tx2"/>
                </a:solidFill>
                <a:latin typeface="+mn-lt"/>
                <a:ea typeface="+mn-ea"/>
                <a:cs typeface="+mn-cs"/>
              </a:defRPr>
            </a:lvl1pPr>
          </a:lstStyle>
          <a:p>
            <a:pPr marL="0" lvl="0" indent="0" algn="l" defTabSz="914400" rtl="0" eaLnBrk="1" latinLnBrk="0" hangingPunct="1">
              <a:lnSpc>
                <a:spcPct val="90000"/>
              </a:lnSpc>
              <a:spcBef>
                <a:spcPts val="300"/>
              </a:spcBef>
              <a:spcAft>
                <a:spcPts val="600"/>
              </a:spcAft>
              <a:buClr>
                <a:schemeClr val="bg1">
                  <a:lumMod val="50000"/>
                </a:schemeClr>
              </a:buClr>
              <a:buSzPct val="100000"/>
              <a:buFont typeface="Arial" panose="020B0604020202020204" pitchFamily="34" charset="0"/>
              <a:buNone/>
            </a:pPr>
            <a:r>
              <a:rPr lang="en-US" smtClean="0"/>
              <a:t>Click to edit Master text styles</a:t>
            </a:r>
          </a:p>
        </p:txBody>
      </p:sp>
      <p:sp>
        <p:nvSpPr>
          <p:cNvPr id="30" name="Text Placeholder 29"/>
          <p:cNvSpPr>
            <a:spLocks noGrp="1"/>
          </p:cNvSpPr>
          <p:nvPr>
            <p:ph type="body" sz="quarter" idx="32"/>
          </p:nvPr>
        </p:nvSpPr>
        <p:spPr>
          <a:xfrm>
            <a:off x="253813" y="4245373"/>
            <a:ext cx="2798793" cy="225703"/>
          </a:xfrm>
        </p:spPr>
        <p:txBody>
          <a:bodyPr lIns="9144" rIns="9144">
            <a:spAutoFit/>
          </a:bodyPr>
          <a:lstStyle>
            <a:lvl1pPr marL="0" indent="0">
              <a:buNone/>
              <a:defRPr sz="1600">
                <a:solidFill>
                  <a:schemeClr val="tx2"/>
                </a:solidFill>
              </a:defRPr>
            </a:lvl1pPr>
          </a:lstStyle>
          <a:p>
            <a:pPr lvl="0"/>
            <a:r>
              <a:rPr lang="en-US" smtClean="0"/>
              <a:t>Click to edit Master text styles</a:t>
            </a:r>
          </a:p>
        </p:txBody>
      </p:sp>
      <p:sp>
        <p:nvSpPr>
          <p:cNvPr id="33" name="Text Placeholder 29"/>
          <p:cNvSpPr>
            <a:spLocks noGrp="1"/>
          </p:cNvSpPr>
          <p:nvPr>
            <p:ph type="body" sz="quarter" idx="33"/>
          </p:nvPr>
        </p:nvSpPr>
        <p:spPr>
          <a:xfrm>
            <a:off x="3167228" y="4245373"/>
            <a:ext cx="2798793" cy="225703"/>
          </a:xfrm>
        </p:spPr>
        <p:txBody>
          <a:bodyPr lIns="9144" rIns="9144">
            <a:spAutoFit/>
          </a:bodyPr>
          <a:lstStyle>
            <a:lvl1pPr marL="0" indent="0">
              <a:buNone/>
              <a:defRPr sz="1600">
                <a:solidFill>
                  <a:schemeClr val="tx2"/>
                </a:solidFill>
              </a:defRPr>
            </a:lvl1pPr>
          </a:lstStyle>
          <a:p>
            <a:pPr lvl="0"/>
            <a:r>
              <a:rPr lang="en-US" smtClean="0"/>
              <a:t>Click to edit Master text styles</a:t>
            </a:r>
          </a:p>
        </p:txBody>
      </p:sp>
      <p:sp>
        <p:nvSpPr>
          <p:cNvPr id="25" name="Title 24"/>
          <p:cNvSpPr>
            <a:spLocks noGrp="1"/>
          </p:cNvSpPr>
          <p:nvPr>
            <p:ph type="title"/>
          </p:nvPr>
        </p:nvSpPr>
        <p:spPr/>
        <p:txBody>
          <a:bodyPr/>
          <a:lstStyle/>
          <a:p>
            <a:r>
              <a:rPr lang="en-US" smtClean="0"/>
              <a:t>Click to edit Master title style</a:t>
            </a:r>
            <a:endParaRPr lang="en-US"/>
          </a:p>
        </p:txBody>
      </p:sp>
      <p:sp>
        <p:nvSpPr>
          <p:cNvPr id="27" name="Text Placeholder 3"/>
          <p:cNvSpPr>
            <a:spLocks noGrp="1"/>
          </p:cNvSpPr>
          <p:nvPr>
            <p:ph type="body" sz="quarter" idx="16"/>
          </p:nvPr>
        </p:nvSpPr>
        <p:spPr>
          <a:xfrm>
            <a:off x="253812" y="765810"/>
            <a:ext cx="8615892" cy="338554"/>
          </a:xfrm>
        </p:spPr>
        <p:txBody>
          <a:bodyPr vert="horz" lIns="9144" tIns="0" rIns="0" bIns="0" rtlCol="0">
            <a:spAutoFit/>
          </a:bodyPr>
          <a:lstStyle>
            <a:lvl1pPr>
              <a:defRPr lang="en-US" sz="2400" spc="-20" dirty="0" smtClean="0">
                <a:solidFill>
                  <a:schemeClr val="accent2"/>
                </a:solidFill>
              </a:defRPr>
            </a:lvl1pPr>
          </a:lstStyle>
          <a:p>
            <a:pPr lvl="0">
              <a:buNone/>
            </a:pPr>
            <a:r>
              <a:rPr lang="en-US" smtClean="0"/>
              <a:t>Click to edit Master text styles</a:t>
            </a:r>
          </a:p>
        </p:txBody>
      </p:sp>
      <p:sp>
        <p:nvSpPr>
          <p:cNvPr id="2" name="Footer Placeholder 1"/>
          <p:cNvSpPr>
            <a:spLocks noGrp="1"/>
          </p:cNvSpPr>
          <p:nvPr>
            <p:ph type="ftr" sz="quarter" idx="34"/>
          </p:nvPr>
        </p:nvSpPr>
        <p:spPr/>
        <p:txBody>
          <a:bodyPr/>
          <a:lstStyle/>
          <a:p>
            <a:endParaRPr lang="en-US"/>
          </a:p>
        </p:txBody>
      </p:sp>
    </p:spTree>
    <p:extLst>
      <p:ext uri="{BB962C8B-B14F-4D97-AF65-F5344CB8AC3E}">
        <p14:creationId xmlns:p14="http://schemas.microsoft.com/office/powerpoint/2010/main" val="183219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column photos">
    <p:spTree>
      <p:nvGrpSpPr>
        <p:cNvPr id="1" name=""/>
        <p:cNvGrpSpPr/>
        <p:nvPr/>
      </p:nvGrpSpPr>
      <p:grpSpPr>
        <a:xfrm>
          <a:off x="0" y="0"/>
          <a:ext cx="0" cy="0"/>
          <a:chOff x="0" y="0"/>
          <a:chExt cx="0" cy="0"/>
        </a:xfrm>
      </p:grpSpPr>
      <p:sp>
        <p:nvSpPr>
          <p:cNvPr id="62" name="Picture Placeholder 61"/>
          <p:cNvSpPr>
            <a:spLocks noGrp="1"/>
          </p:cNvSpPr>
          <p:nvPr>
            <p:ph type="pic" sz="quarter" idx="17"/>
          </p:nvPr>
        </p:nvSpPr>
        <p:spPr>
          <a:xfrm>
            <a:off x="252478" y="1197770"/>
            <a:ext cx="2815386" cy="2985616"/>
          </a:xfrm>
        </p:spPr>
        <p:txBody>
          <a:bodyPr/>
          <a:lstStyle/>
          <a:p>
            <a:r>
              <a:rPr lang="en-US" smtClean="0"/>
              <a:t>Drag picture to placeholder or click icon to add</a:t>
            </a:r>
            <a:endParaRPr lang="en-US" dirty="0"/>
          </a:p>
        </p:txBody>
      </p:sp>
      <p:sp>
        <p:nvSpPr>
          <p:cNvPr id="63" name="Picture Placeholder 61"/>
          <p:cNvSpPr>
            <a:spLocks noGrp="1"/>
          </p:cNvSpPr>
          <p:nvPr>
            <p:ph type="pic" sz="quarter" idx="18"/>
          </p:nvPr>
        </p:nvSpPr>
        <p:spPr>
          <a:xfrm>
            <a:off x="3172863" y="1197770"/>
            <a:ext cx="2795124" cy="2985616"/>
          </a:xfrm>
        </p:spPr>
        <p:txBody>
          <a:bodyPr/>
          <a:lstStyle/>
          <a:p>
            <a:r>
              <a:rPr lang="en-US" smtClean="0"/>
              <a:t>Drag picture to placeholder or click icon to add</a:t>
            </a:r>
            <a:endParaRPr lang="en-US"/>
          </a:p>
        </p:txBody>
      </p:sp>
      <p:sp>
        <p:nvSpPr>
          <p:cNvPr id="64" name="Picture Placeholder 61"/>
          <p:cNvSpPr>
            <a:spLocks noGrp="1"/>
          </p:cNvSpPr>
          <p:nvPr>
            <p:ph type="pic" sz="quarter" idx="19"/>
          </p:nvPr>
        </p:nvSpPr>
        <p:spPr>
          <a:xfrm>
            <a:off x="6077949" y="1197770"/>
            <a:ext cx="2810423" cy="2985616"/>
          </a:xfrm>
        </p:spPr>
        <p:txBody>
          <a:bodyPr/>
          <a:lstStyle/>
          <a:p>
            <a:r>
              <a:rPr lang="en-US" smtClean="0"/>
              <a:t>Drag picture to placeholder or click icon to add</a:t>
            </a:r>
            <a:endParaRPr lang="en-US" dirty="0"/>
          </a:p>
        </p:txBody>
      </p:sp>
      <p:cxnSp>
        <p:nvCxnSpPr>
          <p:cNvPr id="65" name="Straight Connector 64"/>
          <p:cNvCxnSpPr/>
          <p:nvPr/>
        </p:nvCxnSpPr>
        <p:spPr>
          <a:xfrm>
            <a:off x="250239" y="4276725"/>
            <a:ext cx="2812512" cy="0"/>
          </a:xfrm>
          <a:prstGeom prst="line">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Text Placeholder 3"/>
          <p:cNvSpPr>
            <a:spLocks noGrp="1"/>
          </p:cNvSpPr>
          <p:nvPr>
            <p:ph type="body" sz="quarter" idx="28"/>
          </p:nvPr>
        </p:nvSpPr>
        <p:spPr>
          <a:xfrm>
            <a:off x="242949" y="4339646"/>
            <a:ext cx="2812512" cy="377138"/>
          </a:xfrm>
        </p:spPr>
        <p:txBody>
          <a:bodyPr/>
          <a:lstStyle>
            <a:lvl1pPr>
              <a:buNone/>
              <a:defRPr sz="1400"/>
            </a:lvl1pPr>
          </a:lstStyle>
          <a:p>
            <a:pPr lvl="0"/>
            <a:r>
              <a:rPr lang="en-US" smtClean="0"/>
              <a:t>Click to edit Master text styles</a:t>
            </a:r>
          </a:p>
        </p:txBody>
      </p:sp>
      <p:cxnSp>
        <p:nvCxnSpPr>
          <p:cNvPr id="67" name="Straight Connector 66"/>
          <p:cNvCxnSpPr/>
          <p:nvPr/>
        </p:nvCxnSpPr>
        <p:spPr>
          <a:xfrm>
            <a:off x="3172864" y="4276725"/>
            <a:ext cx="2800161" cy="0"/>
          </a:xfrm>
          <a:prstGeom prst="line">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Text Placeholder 3"/>
          <p:cNvSpPr>
            <a:spLocks noGrp="1"/>
          </p:cNvSpPr>
          <p:nvPr>
            <p:ph type="body" sz="quarter" idx="29"/>
          </p:nvPr>
        </p:nvSpPr>
        <p:spPr>
          <a:xfrm>
            <a:off x="3164525" y="4339646"/>
            <a:ext cx="2812512" cy="377138"/>
          </a:xfrm>
        </p:spPr>
        <p:txBody>
          <a:bodyPr/>
          <a:lstStyle>
            <a:lvl1pPr>
              <a:buNone/>
              <a:defRPr sz="1400"/>
            </a:lvl1pPr>
          </a:lstStyle>
          <a:p>
            <a:pPr lvl="0"/>
            <a:r>
              <a:rPr lang="en-US" smtClean="0"/>
              <a:t>Click to edit Master text styles</a:t>
            </a:r>
          </a:p>
        </p:txBody>
      </p:sp>
      <p:cxnSp>
        <p:nvCxnSpPr>
          <p:cNvPr id="69" name="Straight Connector 68"/>
          <p:cNvCxnSpPr/>
          <p:nvPr/>
        </p:nvCxnSpPr>
        <p:spPr>
          <a:xfrm>
            <a:off x="6077948" y="4276725"/>
            <a:ext cx="2812512" cy="0"/>
          </a:xfrm>
          <a:prstGeom prst="line">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Text Placeholder 3"/>
          <p:cNvSpPr>
            <a:spLocks noGrp="1"/>
          </p:cNvSpPr>
          <p:nvPr>
            <p:ph type="body" sz="quarter" idx="30"/>
          </p:nvPr>
        </p:nvSpPr>
        <p:spPr>
          <a:xfrm>
            <a:off x="6086100" y="4339646"/>
            <a:ext cx="2812512" cy="377138"/>
          </a:xfrm>
        </p:spPr>
        <p:txBody>
          <a:bodyPr/>
          <a:lstStyle>
            <a:lvl1pPr>
              <a:buNone/>
              <a:defRPr sz="1400"/>
            </a:lvl1pPr>
          </a:lstStyle>
          <a:p>
            <a:pPr lvl="0"/>
            <a:r>
              <a:rPr lang="en-US" smtClean="0"/>
              <a:t>Click to edit Master text styles</a:t>
            </a:r>
          </a:p>
        </p:txBody>
      </p:sp>
      <p:sp>
        <p:nvSpPr>
          <p:cNvPr id="27" name="Text Placeholder 3"/>
          <p:cNvSpPr>
            <a:spLocks noGrp="1"/>
          </p:cNvSpPr>
          <p:nvPr>
            <p:ph type="body" sz="quarter" idx="16"/>
          </p:nvPr>
        </p:nvSpPr>
        <p:spPr>
          <a:xfrm>
            <a:off x="253812" y="765810"/>
            <a:ext cx="8615892" cy="338554"/>
          </a:xfrm>
        </p:spPr>
        <p:txBody>
          <a:bodyPr vert="horz" lIns="9144" tIns="0" rIns="0" bIns="0" rtlCol="0">
            <a:spAutoFit/>
          </a:bodyPr>
          <a:lstStyle>
            <a:lvl1pPr>
              <a:defRPr lang="en-US" sz="2400" spc="-20" dirty="0" smtClean="0">
                <a:solidFill>
                  <a:schemeClr val="accent2"/>
                </a:solidFill>
              </a:defRPr>
            </a:lvl1pPr>
          </a:lstStyle>
          <a:p>
            <a:pPr lvl="0">
              <a:buNone/>
            </a:pPr>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31"/>
          </p:nvPr>
        </p:nvSpPr>
        <p:spPr/>
        <p:txBody>
          <a:bodyPr/>
          <a:lstStyle/>
          <a:p>
            <a:endParaRPr lang="en-US"/>
          </a:p>
        </p:txBody>
      </p:sp>
    </p:spTree>
    <p:extLst>
      <p:ext uri="{BB962C8B-B14F-4D97-AF65-F5344CB8AC3E}">
        <p14:creationId xmlns:p14="http://schemas.microsoft.com/office/powerpoint/2010/main" val="154494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column photos">
    <p:spTree>
      <p:nvGrpSpPr>
        <p:cNvPr id="1" name=""/>
        <p:cNvGrpSpPr/>
        <p:nvPr/>
      </p:nvGrpSpPr>
      <p:grpSpPr>
        <a:xfrm>
          <a:off x="0" y="0"/>
          <a:ext cx="0" cy="0"/>
          <a:chOff x="0" y="0"/>
          <a:chExt cx="0" cy="0"/>
        </a:xfrm>
      </p:grpSpPr>
      <p:sp>
        <p:nvSpPr>
          <p:cNvPr id="16" name="Rectangle 15"/>
          <p:cNvSpPr/>
          <p:nvPr/>
        </p:nvSpPr>
        <p:spPr>
          <a:xfrm>
            <a:off x="4657122" y="285750"/>
            <a:ext cx="2193389" cy="266700"/>
          </a:xfrm>
          <a:prstGeom prst="rect">
            <a:avLst/>
          </a:prstGeom>
          <a:no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smtClean="0">
              <a:cs typeface="VAG Rounded Std Light"/>
            </a:endParaRPr>
          </a:p>
        </p:txBody>
      </p:sp>
      <p:sp>
        <p:nvSpPr>
          <p:cNvPr id="3" name="Title 2"/>
          <p:cNvSpPr>
            <a:spLocks noGrp="1"/>
          </p:cNvSpPr>
          <p:nvPr>
            <p:ph type="title"/>
          </p:nvPr>
        </p:nvSpPr>
        <p:spPr/>
        <p:txBody>
          <a:bodyPr/>
          <a:lstStyle/>
          <a:p>
            <a:r>
              <a:rPr lang="en-US" smtClean="0"/>
              <a:t>Click to edit Master title style</a:t>
            </a:r>
            <a:endParaRPr lang="en-US"/>
          </a:p>
        </p:txBody>
      </p:sp>
      <p:sp>
        <p:nvSpPr>
          <p:cNvPr id="22" name="Picture Placeholder 4"/>
          <p:cNvSpPr>
            <a:spLocks noGrp="1"/>
          </p:cNvSpPr>
          <p:nvPr>
            <p:ph type="pic" sz="quarter" idx="24"/>
          </p:nvPr>
        </p:nvSpPr>
        <p:spPr>
          <a:xfrm>
            <a:off x="249534" y="1277409"/>
            <a:ext cx="2045917" cy="2931064"/>
          </a:xfrm>
        </p:spPr>
        <p:txBody>
          <a:bodyPr anchor="ctr"/>
          <a:lstStyle>
            <a:lvl1pPr marL="0" indent="0" algn="ctr">
              <a:buNone/>
              <a:defRPr sz="1800">
                <a:solidFill>
                  <a:schemeClr val="accent2"/>
                </a:solidFill>
              </a:defRPr>
            </a:lvl1pPr>
          </a:lstStyle>
          <a:p>
            <a:r>
              <a:rPr lang="en-US" smtClean="0"/>
              <a:t>Drag picture to placeholder or click icon to add</a:t>
            </a:r>
            <a:endParaRPr lang="en-US" dirty="0"/>
          </a:p>
        </p:txBody>
      </p:sp>
      <p:sp>
        <p:nvSpPr>
          <p:cNvPr id="23" name="Picture Placeholder 4"/>
          <p:cNvSpPr>
            <a:spLocks noGrp="1"/>
          </p:cNvSpPr>
          <p:nvPr>
            <p:ph type="pic" sz="quarter" idx="25"/>
          </p:nvPr>
        </p:nvSpPr>
        <p:spPr>
          <a:xfrm>
            <a:off x="2443541" y="1277409"/>
            <a:ext cx="2045917" cy="2931064"/>
          </a:xfrm>
        </p:spPr>
        <p:txBody>
          <a:bodyPr anchor="ctr"/>
          <a:lstStyle>
            <a:lvl1pPr marL="0" indent="0" algn="ctr">
              <a:buNone/>
              <a:defRPr sz="1800">
                <a:solidFill>
                  <a:schemeClr val="accent2"/>
                </a:solidFill>
              </a:defRPr>
            </a:lvl1pPr>
          </a:lstStyle>
          <a:p>
            <a:r>
              <a:rPr lang="en-US" smtClean="0"/>
              <a:t>Drag picture to placeholder or click icon to add</a:t>
            </a:r>
            <a:endParaRPr lang="en-US"/>
          </a:p>
        </p:txBody>
      </p:sp>
      <p:sp>
        <p:nvSpPr>
          <p:cNvPr id="24" name="Picture Placeholder 4"/>
          <p:cNvSpPr>
            <a:spLocks noGrp="1"/>
          </p:cNvSpPr>
          <p:nvPr>
            <p:ph type="pic" sz="quarter" idx="26"/>
          </p:nvPr>
        </p:nvSpPr>
        <p:spPr>
          <a:xfrm>
            <a:off x="4637549" y="1277409"/>
            <a:ext cx="2045917" cy="2931064"/>
          </a:xfrm>
        </p:spPr>
        <p:txBody>
          <a:bodyPr anchor="ctr"/>
          <a:lstStyle>
            <a:lvl1pPr marL="0" indent="0" algn="ctr">
              <a:buNone/>
              <a:defRPr sz="1800">
                <a:solidFill>
                  <a:schemeClr val="accent2"/>
                </a:solidFill>
              </a:defRPr>
            </a:lvl1pPr>
          </a:lstStyle>
          <a:p>
            <a:r>
              <a:rPr lang="en-US" smtClean="0"/>
              <a:t>Drag picture to placeholder or click icon to add</a:t>
            </a:r>
            <a:endParaRPr lang="en-US"/>
          </a:p>
        </p:txBody>
      </p:sp>
      <p:sp>
        <p:nvSpPr>
          <p:cNvPr id="37" name="Picture Placeholder 4"/>
          <p:cNvSpPr>
            <a:spLocks noGrp="1"/>
          </p:cNvSpPr>
          <p:nvPr>
            <p:ph type="pic" sz="quarter" idx="27"/>
          </p:nvPr>
        </p:nvSpPr>
        <p:spPr>
          <a:xfrm>
            <a:off x="6831557" y="1277409"/>
            <a:ext cx="2045917" cy="2931064"/>
          </a:xfrm>
        </p:spPr>
        <p:txBody>
          <a:bodyPr anchor="ctr"/>
          <a:lstStyle>
            <a:lvl1pPr marL="0" indent="0" algn="ctr">
              <a:buNone/>
              <a:defRPr sz="1800">
                <a:solidFill>
                  <a:schemeClr val="accent2"/>
                </a:solidFill>
              </a:defRPr>
            </a:lvl1pPr>
          </a:lstStyle>
          <a:p>
            <a:r>
              <a:rPr lang="en-US" smtClean="0"/>
              <a:t>Drag picture to placeholder or click icon to add</a:t>
            </a:r>
            <a:endParaRPr lang="en-US" dirty="0"/>
          </a:p>
        </p:txBody>
      </p:sp>
      <p:cxnSp>
        <p:nvCxnSpPr>
          <p:cNvPr id="5" name="Straight Connector 4"/>
          <p:cNvCxnSpPr/>
          <p:nvPr/>
        </p:nvCxnSpPr>
        <p:spPr>
          <a:xfrm>
            <a:off x="253813" y="4276725"/>
            <a:ext cx="2037357" cy="0"/>
          </a:xfrm>
          <a:prstGeom prst="line">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448944" y="4276725"/>
            <a:ext cx="2037357" cy="0"/>
          </a:xfrm>
          <a:prstGeom prst="line">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641829" y="4276725"/>
            <a:ext cx="2037357" cy="0"/>
          </a:xfrm>
          <a:prstGeom prst="line">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836725" y="4276725"/>
            <a:ext cx="2037357" cy="0"/>
          </a:xfrm>
          <a:prstGeom prst="line">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p:nvPr>
        </p:nvSpPr>
        <p:spPr>
          <a:xfrm>
            <a:off x="250098" y="4339646"/>
            <a:ext cx="2041263" cy="377138"/>
          </a:xfrm>
        </p:spPr>
        <p:txBody>
          <a:bodyPr/>
          <a:lstStyle>
            <a:lvl1pPr>
              <a:buNone/>
              <a:defRPr sz="1400"/>
            </a:lvl1pPr>
          </a:lstStyle>
          <a:p>
            <a:pPr lvl="0"/>
            <a:r>
              <a:rPr lang="en-US" smtClean="0"/>
              <a:t>Click to edit Master text styles</a:t>
            </a:r>
          </a:p>
        </p:txBody>
      </p:sp>
      <p:sp>
        <p:nvSpPr>
          <p:cNvPr id="77" name="Text Placeholder 3"/>
          <p:cNvSpPr>
            <a:spLocks noGrp="1"/>
          </p:cNvSpPr>
          <p:nvPr>
            <p:ph type="body" sz="quarter" idx="29"/>
          </p:nvPr>
        </p:nvSpPr>
        <p:spPr>
          <a:xfrm>
            <a:off x="2448945" y="4339646"/>
            <a:ext cx="2041263" cy="377138"/>
          </a:xfrm>
        </p:spPr>
        <p:txBody>
          <a:bodyPr/>
          <a:lstStyle>
            <a:lvl1pPr>
              <a:buNone/>
              <a:defRPr sz="1400"/>
            </a:lvl1pPr>
          </a:lstStyle>
          <a:p>
            <a:pPr lvl="0"/>
            <a:r>
              <a:rPr lang="en-US" smtClean="0"/>
              <a:t>Click to edit Master text styles</a:t>
            </a:r>
          </a:p>
        </p:txBody>
      </p:sp>
      <p:sp>
        <p:nvSpPr>
          <p:cNvPr id="78" name="Text Placeholder 3"/>
          <p:cNvSpPr>
            <a:spLocks noGrp="1"/>
          </p:cNvSpPr>
          <p:nvPr>
            <p:ph type="body" sz="quarter" idx="30"/>
          </p:nvPr>
        </p:nvSpPr>
        <p:spPr>
          <a:xfrm>
            <a:off x="4644077" y="4339646"/>
            <a:ext cx="2041263" cy="377138"/>
          </a:xfrm>
        </p:spPr>
        <p:txBody>
          <a:bodyPr/>
          <a:lstStyle>
            <a:lvl1pPr>
              <a:buNone/>
              <a:defRPr sz="1400"/>
            </a:lvl1pPr>
          </a:lstStyle>
          <a:p>
            <a:pPr lvl="0"/>
            <a:r>
              <a:rPr lang="en-US" smtClean="0"/>
              <a:t>Click to edit Master text styles</a:t>
            </a:r>
          </a:p>
        </p:txBody>
      </p:sp>
      <p:sp>
        <p:nvSpPr>
          <p:cNvPr id="79" name="Text Placeholder 3"/>
          <p:cNvSpPr>
            <a:spLocks noGrp="1"/>
          </p:cNvSpPr>
          <p:nvPr>
            <p:ph type="body" sz="quarter" idx="31"/>
          </p:nvPr>
        </p:nvSpPr>
        <p:spPr>
          <a:xfrm>
            <a:off x="6836725" y="4339646"/>
            <a:ext cx="2041263" cy="377138"/>
          </a:xfrm>
        </p:spPr>
        <p:txBody>
          <a:bodyPr/>
          <a:lstStyle>
            <a:lvl1pPr>
              <a:buNone/>
              <a:defRPr sz="1400"/>
            </a:lvl1pPr>
          </a:lstStyle>
          <a:p>
            <a:pPr lvl="0"/>
            <a:r>
              <a:rPr lang="en-US" smtClean="0"/>
              <a:t>Click to edit Master text styles</a:t>
            </a:r>
          </a:p>
        </p:txBody>
      </p:sp>
      <p:sp>
        <p:nvSpPr>
          <p:cNvPr id="39" name="Text Placeholder 3"/>
          <p:cNvSpPr>
            <a:spLocks noGrp="1"/>
          </p:cNvSpPr>
          <p:nvPr>
            <p:ph type="body" sz="quarter" idx="16"/>
          </p:nvPr>
        </p:nvSpPr>
        <p:spPr>
          <a:xfrm>
            <a:off x="253812" y="765810"/>
            <a:ext cx="8615892" cy="338554"/>
          </a:xfrm>
        </p:spPr>
        <p:txBody>
          <a:bodyPr vert="horz" lIns="9144" tIns="0" rIns="0" bIns="0" rtlCol="0">
            <a:spAutoFit/>
          </a:bodyPr>
          <a:lstStyle>
            <a:lvl1pPr>
              <a:defRPr lang="en-US" sz="2400" spc="-20" dirty="0" smtClean="0">
                <a:solidFill>
                  <a:schemeClr val="accent2"/>
                </a:solidFill>
              </a:defRPr>
            </a:lvl1pPr>
          </a:lstStyle>
          <a:p>
            <a:pPr lvl="0">
              <a:buNone/>
            </a:pPr>
            <a:r>
              <a:rPr lang="en-US" smtClean="0"/>
              <a:t>Click to edit Master text styles</a:t>
            </a:r>
          </a:p>
        </p:txBody>
      </p:sp>
      <p:sp>
        <p:nvSpPr>
          <p:cNvPr id="2" name="Footer Placeholder 1"/>
          <p:cNvSpPr>
            <a:spLocks noGrp="1"/>
          </p:cNvSpPr>
          <p:nvPr>
            <p:ph type="ftr" sz="quarter" idx="32"/>
          </p:nvPr>
        </p:nvSpPr>
        <p:spPr/>
        <p:txBody>
          <a:bodyPr/>
          <a:lstStyle/>
          <a:p>
            <a:endParaRPr lang="en-US"/>
          </a:p>
        </p:txBody>
      </p:sp>
    </p:spTree>
    <p:extLst>
      <p:ext uri="{BB962C8B-B14F-4D97-AF65-F5344CB8AC3E}">
        <p14:creationId xmlns:p14="http://schemas.microsoft.com/office/powerpoint/2010/main" val="131194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column multi">
    <p:spTree>
      <p:nvGrpSpPr>
        <p:cNvPr id="1" name=""/>
        <p:cNvGrpSpPr/>
        <p:nvPr/>
      </p:nvGrpSpPr>
      <p:grpSpPr>
        <a:xfrm>
          <a:off x="0" y="0"/>
          <a:ext cx="0" cy="0"/>
          <a:chOff x="0" y="0"/>
          <a:chExt cx="0" cy="0"/>
        </a:xfrm>
      </p:grpSpPr>
      <p:sp>
        <p:nvSpPr>
          <p:cNvPr id="16" name="Rectangle 15"/>
          <p:cNvSpPr/>
          <p:nvPr/>
        </p:nvSpPr>
        <p:spPr>
          <a:xfrm>
            <a:off x="4657122" y="285750"/>
            <a:ext cx="2193389" cy="266700"/>
          </a:xfrm>
          <a:prstGeom prst="rect">
            <a:avLst/>
          </a:prstGeom>
          <a:no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smtClean="0">
              <a:cs typeface="VAG Rounded Std Light"/>
            </a:endParaRPr>
          </a:p>
        </p:txBody>
      </p:sp>
      <p:sp>
        <p:nvSpPr>
          <p:cNvPr id="3" name="Title 2"/>
          <p:cNvSpPr>
            <a:spLocks noGrp="1"/>
          </p:cNvSpPr>
          <p:nvPr>
            <p:ph type="title"/>
          </p:nvPr>
        </p:nvSpPr>
        <p:spPr/>
        <p:txBody>
          <a:bodyPr/>
          <a:lstStyle/>
          <a:p>
            <a:r>
              <a:rPr lang="en-US" smtClean="0"/>
              <a:t>Click to edit Master title style</a:t>
            </a:r>
            <a:endParaRPr lang="en-US" dirty="0"/>
          </a:p>
        </p:txBody>
      </p:sp>
      <p:sp>
        <p:nvSpPr>
          <p:cNvPr id="6" name="Content Placeholder 5"/>
          <p:cNvSpPr>
            <a:spLocks noGrp="1"/>
          </p:cNvSpPr>
          <p:nvPr>
            <p:ph sz="quarter" idx="10"/>
          </p:nvPr>
        </p:nvSpPr>
        <p:spPr>
          <a:xfrm>
            <a:off x="253813" y="2645229"/>
            <a:ext cx="2037357" cy="2025070"/>
          </a:xfrm>
        </p:spPr>
        <p:txBody>
          <a:bodyPr/>
          <a:lstStyle>
            <a:lvl1pPr>
              <a:defRPr sz="1800"/>
            </a:lvl1pPr>
            <a:lvl2pPr>
              <a:defRPr sz="1600"/>
            </a:lvl2pPr>
            <a:lvl3pPr>
              <a:defRPr sz="1400"/>
            </a:lvl3pPr>
            <a:lvl4pPr>
              <a:defRPr sz="14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8"/>
          <p:cNvSpPr>
            <a:spLocks noGrp="1"/>
          </p:cNvSpPr>
          <p:nvPr>
            <p:ph sz="quarter" idx="11"/>
          </p:nvPr>
        </p:nvSpPr>
        <p:spPr>
          <a:xfrm>
            <a:off x="2454666" y="2645229"/>
            <a:ext cx="2037357" cy="2025070"/>
          </a:xfrm>
        </p:spPr>
        <p:txBody>
          <a:bodyPr/>
          <a:lstStyle>
            <a:lvl1pPr>
              <a:defRPr sz="1800"/>
            </a:lvl1pPr>
            <a:lvl2pPr>
              <a:defRPr sz="1600"/>
            </a:lvl2pPr>
            <a:lvl3pPr>
              <a:defRPr sz="1400"/>
            </a:lvl3pPr>
            <a:lvl4pPr>
              <a:defRPr sz="14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10"/>
          <p:cNvSpPr>
            <a:spLocks noGrp="1"/>
          </p:cNvSpPr>
          <p:nvPr>
            <p:ph sz="quarter" idx="12"/>
          </p:nvPr>
        </p:nvSpPr>
        <p:spPr>
          <a:xfrm>
            <a:off x="4655520" y="2645229"/>
            <a:ext cx="2037357" cy="2025070"/>
          </a:xfrm>
        </p:spPr>
        <p:txBody>
          <a:bodyPr/>
          <a:lstStyle>
            <a:lvl1pPr>
              <a:defRPr sz="1800"/>
            </a:lvl1pPr>
            <a:lvl2pPr>
              <a:defRPr sz="1600"/>
            </a:lvl2pPr>
            <a:lvl3pPr>
              <a:defRPr sz="1400"/>
            </a:lvl3pPr>
            <a:lvl4pPr>
              <a:defRPr sz="14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Content Placeholder 12"/>
          <p:cNvSpPr>
            <a:spLocks noGrp="1"/>
          </p:cNvSpPr>
          <p:nvPr>
            <p:ph sz="quarter" idx="13"/>
          </p:nvPr>
        </p:nvSpPr>
        <p:spPr>
          <a:xfrm>
            <a:off x="6856373" y="2645229"/>
            <a:ext cx="2037357" cy="2025070"/>
          </a:xfrm>
        </p:spPr>
        <p:txBody>
          <a:bodyPr/>
          <a:lstStyle>
            <a:lvl1pPr>
              <a:defRPr sz="1800"/>
            </a:lvl1pPr>
            <a:lvl2pPr>
              <a:defRPr sz="1600"/>
            </a:lvl2pPr>
            <a:lvl3pPr>
              <a:defRPr sz="1400"/>
            </a:lvl3pPr>
            <a:lvl4pPr>
              <a:defRPr sz="14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Picture Placeholder 4"/>
          <p:cNvSpPr>
            <a:spLocks noGrp="1"/>
          </p:cNvSpPr>
          <p:nvPr>
            <p:ph type="pic" sz="quarter" idx="24"/>
          </p:nvPr>
        </p:nvSpPr>
        <p:spPr>
          <a:xfrm>
            <a:off x="258385" y="1277409"/>
            <a:ext cx="2028210" cy="1271429"/>
          </a:xfrm>
        </p:spPr>
        <p:txBody>
          <a:bodyPr anchor="ctr"/>
          <a:lstStyle>
            <a:lvl1pPr marL="0" indent="0" algn="ctr">
              <a:buNone/>
              <a:defRPr sz="1800">
                <a:solidFill>
                  <a:schemeClr val="accent2"/>
                </a:solidFill>
              </a:defRPr>
            </a:lvl1pPr>
          </a:lstStyle>
          <a:p>
            <a:r>
              <a:rPr lang="en-US" smtClean="0"/>
              <a:t>Drag picture to placeholder or click icon to add</a:t>
            </a:r>
            <a:endParaRPr lang="en-US" dirty="0"/>
          </a:p>
        </p:txBody>
      </p:sp>
      <p:sp>
        <p:nvSpPr>
          <p:cNvPr id="23" name="Picture Placeholder 4"/>
          <p:cNvSpPr>
            <a:spLocks noGrp="1"/>
          </p:cNvSpPr>
          <p:nvPr>
            <p:ph type="pic" sz="quarter" idx="25"/>
          </p:nvPr>
        </p:nvSpPr>
        <p:spPr>
          <a:xfrm>
            <a:off x="2450762" y="1277409"/>
            <a:ext cx="2042917" cy="1271429"/>
          </a:xfrm>
        </p:spPr>
        <p:txBody>
          <a:bodyPr anchor="ctr"/>
          <a:lstStyle>
            <a:lvl1pPr marL="0" indent="0" algn="ctr">
              <a:buNone/>
              <a:defRPr sz="1800">
                <a:solidFill>
                  <a:schemeClr val="accent2"/>
                </a:solidFill>
              </a:defRPr>
            </a:lvl1pPr>
          </a:lstStyle>
          <a:p>
            <a:r>
              <a:rPr lang="en-US" smtClean="0"/>
              <a:t>Drag picture to placeholder or click icon to add</a:t>
            </a:r>
            <a:endParaRPr lang="en-US" dirty="0"/>
          </a:p>
        </p:txBody>
      </p:sp>
      <p:sp>
        <p:nvSpPr>
          <p:cNvPr id="24" name="Picture Placeholder 4"/>
          <p:cNvSpPr>
            <a:spLocks noGrp="1"/>
          </p:cNvSpPr>
          <p:nvPr>
            <p:ph type="pic" sz="quarter" idx="26"/>
          </p:nvPr>
        </p:nvSpPr>
        <p:spPr>
          <a:xfrm>
            <a:off x="4655273" y="1277409"/>
            <a:ext cx="2029774" cy="1271429"/>
          </a:xfrm>
        </p:spPr>
        <p:txBody>
          <a:bodyPr anchor="ctr"/>
          <a:lstStyle>
            <a:lvl1pPr marL="0" indent="0" algn="ctr">
              <a:buNone/>
              <a:defRPr sz="1800">
                <a:solidFill>
                  <a:schemeClr val="accent2"/>
                </a:solidFill>
              </a:defRPr>
            </a:lvl1pPr>
          </a:lstStyle>
          <a:p>
            <a:r>
              <a:rPr lang="en-US" smtClean="0"/>
              <a:t>Drag picture to placeholder or click icon to add</a:t>
            </a:r>
            <a:endParaRPr lang="en-US"/>
          </a:p>
        </p:txBody>
      </p:sp>
      <p:sp>
        <p:nvSpPr>
          <p:cNvPr id="37" name="Picture Placeholder 4"/>
          <p:cNvSpPr>
            <a:spLocks noGrp="1"/>
          </p:cNvSpPr>
          <p:nvPr>
            <p:ph type="pic" sz="quarter" idx="27"/>
          </p:nvPr>
        </p:nvSpPr>
        <p:spPr>
          <a:xfrm>
            <a:off x="6846644" y="1277409"/>
            <a:ext cx="2043689" cy="1271429"/>
          </a:xfrm>
        </p:spPr>
        <p:txBody>
          <a:bodyPr anchor="ctr"/>
          <a:lstStyle>
            <a:lvl1pPr marL="0" indent="0" algn="ctr">
              <a:buNone/>
              <a:defRPr sz="1800">
                <a:solidFill>
                  <a:schemeClr val="accent2"/>
                </a:solidFill>
              </a:defRPr>
            </a:lvl1pPr>
          </a:lstStyle>
          <a:p>
            <a:r>
              <a:rPr lang="en-US" smtClean="0"/>
              <a:t>Drag picture to placeholder or click icon to add</a:t>
            </a:r>
            <a:endParaRPr lang="en-US" dirty="0"/>
          </a:p>
        </p:txBody>
      </p:sp>
      <p:cxnSp>
        <p:nvCxnSpPr>
          <p:cNvPr id="5" name="Straight Connector 4"/>
          <p:cNvCxnSpPr/>
          <p:nvPr/>
        </p:nvCxnSpPr>
        <p:spPr>
          <a:xfrm>
            <a:off x="253813" y="2594610"/>
            <a:ext cx="2037357" cy="0"/>
          </a:xfrm>
          <a:prstGeom prst="line">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448944" y="2594610"/>
            <a:ext cx="2037357" cy="0"/>
          </a:xfrm>
          <a:prstGeom prst="line">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647691" y="2594610"/>
            <a:ext cx="2037357" cy="0"/>
          </a:xfrm>
          <a:prstGeom prst="line">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853891" y="2594610"/>
            <a:ext cx="2037357" cy="0"/>
          </a:xfrm>
          <a:prstGeom prst="line">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Text Placeholder 3"/>
          <p:cNvSpPr>
            <a:spLocks noGrp="1"/>
          </p:cNvSpPr>
          <p:nvPr>
            <p:ph type="body" sz="quarter" idx="16"/>
          </p:nvPr>
        </p:nvSpPr>
        <p:spPr>
          <a:xfrm>
            <a:off x="253812" y="765810"/>
            <a:ext cx="8615892" cy="338554"/>
          </a:xfrm>
        </p:spPr>
        <p:txBody>
          <a:bodyPr vert="horz" lIns="9144" tIns="0" rIns="0" bIns="0" rtlCol="0">
            <a:spAutoFit/>
          </a:bodyPr>
          <a:lstStyle>
            <a:lvl1pPr>
              <a:defRPr lang="en-US" sz="2400" spc="-20" dirty="0" smtClean="0">
                <a:solidFill>
                  <a:schemeClr val="accent2"/>
                </a:solidFill>
              </a:defRPr>
            </a:lvl1pPr>
          </a:lstStyle>
          <a:p>
            <a:pPr lvl="0">
              <a:buNone/>
            </a:pPr>
            <a:r>
              <a:rPr lang="en-US" smtClean="0"/>
              <a:t>Click to edit Master text styles</a:t>
            </a:r>
          </a:p>
        </p:txBody>
      </p:sp>
      <p:sp>
        <p:nvSpPr>
          <p:cNvPr id="2" name="Footer Placeholder 1"/>
          <p:cNvSpPr>
            <a:spLocks noGrp="1"/>
          </p:cNvSpPr>
          <p:nvPr>
            <p:ph type="ftr" sz="quarter" idx="28"/>
          </p:nvPr>
        </p:nvSpPr>
        <p:spPr/>
        <p:txBody>
          <a:bodyPr/>
          <a:lstStyle/>
          <a:p>
            <a:endParaRPr lang="en-US"/>
          </a:p>
        </p:txBody>
      </p:sp>
    </p:spTree>
    <p:extLst>
      <p:ext uri="{BB962C8B-B14F-4D97-AF65-F5344CB8AC3E}">
        <p14:creationId xmlns:p14="http://schemas.microsoft.com/office/powerpoint/2010/main" val="137871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plit_4-column">
    <p:bg>
      <p:bgPr>
        <a:solidFill>
          <a:schemeClr val="accent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29" hasCustomPrompt="1"/>
          </p:nvPr>
        </p:nvSpPr>
        <p:spPr>
          <a:xfrm>
            <a:off x="253814" y="1271588"/>
            <a:ext cx="2036499" cy="200025"/>
          </a:xfrm>
          <a:blipFill>
            <a:blip r:embed="rId2"/>
            <a:srcRect/>
            <a:stretch>
              <a:fillRect l="-4393" t="-7550" r="-4146" b="-988"/>
            </a:stretch>
          </a:blipFill>
        </p:spPr>
        <p:txBody>
          <a:bodyPr/>
          <a:lstStyle>
            <a:lvl1pPr>
              <a:defRPr/>
            </a:lvl1pPr>
          </a:lstStyle>
          <a:p>
            <a:pPr lvl="0"/>
            <a:r>
              <a:rPr lang="en-US" dirty="0" smtClean="0"/>
              <a:t>  </a:t>
            </a:r>
            <a:endParaRPr lang="en-US" dirty="0"/>
          </a:p>
        </p:txBody>
      </p:sp>
      <p:sp>
        <p:nvSpPr>
          <p:cNvPr id="174" name="Text Placeholder 6"/>
          <p:cNvSpPr>
            <a:spLocks noGrp="1"/>
          </p:cNvSpPr>
          <p:nvPr>
            <p:ph type="body" sz="quarter" idx="30" hasCustomPrompt="1"/>
          </p:nvPr>
        </p:nvSpPr>
        <p:spPr>
          <a:xfrm>
            <a:off x="6858596" y="1271588"/>
            <a:ext cx="2036499" cy="200025"/>
          </a:xfrm>
          <a:blipFill>
            <a:blip r:embed="rId2"/>
            <a:srcRect/>
            <a:stretch>
              <a:fillRect l="-4393" t="-7550" r="-4146" b="-988"/>
            </a:stretch>
          </a:blipFill>
        </p:spPr>
        <p:txBody>
          <a:bodyPr/>
          <a:lstStyle>
            <a:lvl1pPr>
              <a:defRPr/>
            </a:lvl1pPr>
          </a:lstStyle>
          <a:p>
            <a:pPr lvl="0"/>
            <a:r>
              <a:rPr lang="en-US" dirty="0" smtClean="0"/>
              <a:t> </a:t>
            </a:r>
            <a:endParaRPr lang="en-US" dirty="0"/>
          </a:p>
        </p:txBody>
      </p:sp>
      <p:sp>
        <p:nvSpPr>
          <p:cNvPr id="175" name="Text Placeholder 6"/>
          <p:cNvSpPr>
            <a:spLocks noGrp="1"/>
          </p:cNvSpPr>
          <p:nvPr>
            <p:ph type="body" sz="quarter" idx="31" hasCustomPrompt="1"/>
          </p:nvPr>
        </p:nvSpPr>
        <p:spPr>
          <a:xfrm>
            <a:off x="4657003" y="1271588"/>
            <a:ext cx="2036499" cy="200025"/>
          </a:xfrm>
          <a:blipFill>
            <a:blip r:embed="rId2"/>
            <a:srcRect/>
            <a:stretch>
              <a:fillRect l="-4393" t="-7550" r="-4146" b="-988"/>
            </a:stretch>
          </a:blipFill>
        </p:spPr>
        <p:txBody>
          <a:bodyPr/>
          <a:lstStyle>
            <a:lvl1pPr>
              <a:defRPr/>
            </a:lvl1pPr>
          </a:lstStyle>
          <a:p>
            <a:pPr lvl="0"/>
            <a:r>
              <a:rPr lang="en-US" dirty="0" smtClean="0"/>
              <a:t>  </a:t>
            </a:r>
            <a:endParaRPr lang="en-US" dirty="0"/>
          </a:p>
        </p:txBody>
      </p:sp>
      <p:sp>
        <p:nvSpPr>
          <p:cNvPr id="176" name="Text Placeholder 6"/>
          <p:cNvSpPr>
            <a:spLocks noGrp="1"/>
          </p:cNvSpPr>
          <p:nvPr>
            <p:ph type="body" sz="quarter" idx="32" hasCustomPrompt="1"/>
          </p:nvPr>
        </p:nvSpPr>
        <p:spPr>
          <a:xfrm>
            <a:off x="2455408" y="1271588"/>
            <a:ext cx="2036499" cy="200025"/>
          </a:xfrm>
          <a:blipFill>
            <a:blip r:embed="rId2"/>
            <a:srcRect/>
            <a:stretch>
              <a:fillRect l="-4393" t="-7550" r="-4146" b="-988"/>
            </a:stretch>
          </a:blipFill>
        </p:spPr>
        <p:txBody>
          <a:bodyPr/>
          <a:lstStyle>
            <a:lvl1pPr>
              <a:defRPr/>
            </a:lvl1pPr>
          </a:lstStyle>
          <a:p>
            <a:pPr lvl="0"/>
            <a:r>
              <a:rPr lang="en-US" dirty="0" smtClean="0"/>
              <a:t>  </a:t>
            </a:r>
            <a:endParaRPr lang="en-US" dirty="0"/>
          </a:p>
        </p:txBody>
      </p:sp>
      <p:sp>
        <p:nvSpPr>
          <p:cNvPr id="50" name="Rectangle 1"/>
          <p:cNvSpPr/>
          <p:nvPr/>
        </p:nvSpPr>
        <p:spPr>
          <a:xfrm>
            <a:off x="-1" y="2857500"/>
            <a:ext cx="9144095" cy="2286000"/>
          </a:xfrm>
          <a:custGeom>
            <a:avLst/>
            <a:gdLst/>
            <a:ahLst/>
            <a:cxnLst/>
            <a:rect l="l" t="t" r="r" b="b"/>
            <a:pathLst>
              <a:path w="8653190" h="3784541">
                <a:moveTo>
                  <a:pt x="0" y="0"/>
                </a:moveTo>
                <a:lnTo>
                  <a:pt x="8653189" y="0"/>
                </a:lnTo>
                <a:lnTo>
                  <a:pt x="8653189" y="0"/>
                </a:lnTo>
                <a:lnTo>
                  <a:pt x="8653190" y="0"/>
                </a:lnTo>
                <a:lnTo>
                  <a:pt x="8653189" y="5"/>
                </a:lnTo>
                <a:lnTo>
                  <a:pt x="8653189" y="3784541"/>
                </a:lnTo>
                <a:lnTo>
                  <a:pt x="7872319" y="3784541"/>
                </a:lnTo>
                <a:lnTo>
                  <a:pt x="3461283" y="3784541"/>
                </a:lnTo>
                <a:lnTo>
                  <a:pt x="2665951" y="3784541"/>
                </a:lnTo>
                <a:lnTo>
                  <a:pt x="1149097" y="3784541"/>
                </a:lnTo>
                <a:lnTo>
                  <a:pt x="0" y="378454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 Placeholder 17"/>
          <p:cNvSpPr>
            <a:spLocks noGrp="1"/>
          </p:cNvSpPr>
          <p:nvPr>
            <p:ph type="body" sz="quarter" idx="13"/>
          </p:nvPr>
        </p:nvSpPr>
        <p:spPr>
          <a:xfrm>
            <a:off x="253813" y="823757"/>
            <a:ext cx="2037357" cy="492163"/>
          </a:xfrm>
        </p:spPr>
        <p:txBody>
          <a:bodyPr lIns="0" tIns="0" rIns="0" bIns="0" anchor="b">
            <a:noAutofit/>
          </a:bodyPr>
          <a:lstStyle>
            <a:lvl1pPr marL="0" indent="0" algn="ctr">
              <a:buClr>
                <a:schemeClr val="bg1"/>
              </a:buClr>
              <a:buNone/>
              <a:defRPr lang="en-US" sz="1800" b="1" kern="1200" dirty="0">
                <a:solidFill>
                  <a:schemeClr val="bg1"/>
                </a:solidFill>
                <a:latin typeface="+mj-lt"/>
                <a:ea typeface="+mn-ea"/>
                <a:cs typeface="+mn-cs"/>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600">
                <a:solidFill>
                  <a:schemeClr val="bg1"/>
                </a:solidFill>
              </a:defRPr>
            </a:lvl4pPr>
            <a:lvl5pPr>
              <a:buClr>
                <a:schemeClr val="bg1"/>
              </a:buClr>
              <a:defRPr sz="1600">
                <a:solidFill>
                  <a:schemeClr val="bg1"/>
                </a:solidFill>
              </a:defRPr>
            </a:lvl5pPr>
          </a:lstStyle>
          <a:p>
            <a:pPr lvl="0"/>
            <a:r>
              <a:rPr lang="en-US" smtClean="0"/>
              <a:t>Click to edit Master text styles</a:t>
            </a:r>
          </a:p>
        </p:txBody>
      </p:sp>
      <p:sp>
        <p:nvSpPr>
          <p:cNvPr id="56" name="Text Placeholder 17"/>
          <p:cNvSpPr>
            <a:spLocks noGrp="1"/>
          </p:cNvSpPr>
          <p:nvPr>
            <p:ph type="body" sz="quarter" idx="18"/>
          </p:nvPr>
        </p:nvSpPr>
        <p:spPr>
          <a:xfrm>
            <a:off x="2453542" y="2976823"/>
            <a:ext cx="2037357" cy="1666494"/>
          </a:xfrm>
        </p:spPr>
        <p:txBody>
          <a:bodyPr vert="horz" lIns="9144" tIns="0" rIns="0" bIns="0" rtlCol="0">
            <a:noAutofit/>
          </a:bodyPr>
          <a:lstStyle>
            <a:lvl1pPr>
              <a:defRPr lang="en-US" sz="1800" dirty="0" smtClean="0"/>
            </a:lvl1pPr>
            <a:lvl2pPr>
              <a:defRPr lang="en-US" sz="1600" dirty="0" smtClean="0"/>
            </a:lvl2pPr>
            <a:lvl3pPr>
              <a:defRPr lang="en-US" sz="1400" dirty="0" smtClean="0">
                <a:solidFill>
                  <a:schemeClr val="tx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7" name="Text Placeholder 17"/>
          <p:cNvSpPr>
            <a:spLocks noGrp="1"/>
          </p:cNvSpPr>
          <p:nvPr>
            <p:ph type="body" sz="quarter" idx="19"/>
          </p:nvPr>
        </p:nvSpPr>
        <p:spPr>
          <a:xfrm>
            <a:off x="4653272" y="2976563"/>
            <a:ext cx="2037357" cy="1666494"/>
          </a:xfrm>
        </p:spPr>
        <p:txBody>
          <a:bodyPr vert="horz" lIns="9144" tIns="0" rIns="0" bIns="0" rtlCol="0">
            <a:noAutofit/>
          </a:bodyPr>
          <a:lstStyle>
            <a:lvl1pPr>
              <a:defRPr lang="en-US" sz="1800" dirty="0" smtClean="0"/>
            </a:lvl1pPr>
            <a:lvl2pPr>
              <a:defRPr lang="en-US" sz="1600" dirty="0" smtClean="0"/>
            </a:lvl2pPr>
            <a:lvl3pPr>
              <a:defRPr lang="en-US" sz="1400" dirty="0" smtClean="0">
                <a:solidFill>
                  <a:schemeClr val="tx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8" name="Text Placeholder 17"/>
          <p:cNvSpPr>
            <a:spLocks noGrp="1"/>
          </p:cNvSpPr>
          <p:nvPr>
            <p:ph type="body" sz="quarter" idx="20"/>
          </p:nvPr>
        </p:nvSpPr>
        <p:spPr>
          <a:xfrm>
            <a:off x="6853002" y="2980944"/>
            <a:ext cx="2037357" cy="1666494"/>
          </a:xfrm>
        </p:spPr>
        <p:txBody>
          <a:bodyPr vert="horz" lIns="9144" tIns="0" rIns="0" bIns="0" rtlCol="0">
            <a:noAutofit/>
          </a:bodyPr>
          <a:lstStyle>
            <a:lvl1pPr>
              <a:defRPr lang="en-US" sz="1800" dirty="0" smtClean="0"/>
            </a:lvl1pPr>
            <a:lvl2pPr>
              <a:defRPr lang="en-US" sz="1600" dirty="0" smtClean="0"/>
            </a:lvl2pPr>
            <a:lvl3pPr>
              <a:defRPr lang="en-US" sz="1400" dirty="0" smtClean="0">
                <a:solidFill>
                  <a:schemeClr val="tx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9" name="Text Placeholder 17"/>
          <p:cNvSpPr>
            <a:spLocks noGrp="1"/>
          </p:cNvSpPr>
          <p:nvPr>
            <p:ph type="body" sz="quarter" idx="21"/>
          </p:nvPr>
        </p:nvSpPr>
        <p:spPr>
          <a:xfrm>
            <a:off x="2453542" y="823757"/>
            <a:ext cx="2037357" cy="492163"/>
          </a:xfrm>
        </p:spPr>
        <p:txBody>
          <a:bodyPr lIns="0" tIns="0" rIns="0" bIns="0" anchor="b">
            <a:noAutofit/>
          </a:bodyPr>
          <a:lstStyle>
            <a:lvl1pPr marL="0" indent="0" algn="ctr">
              <a:buClr>
                <a:schemeClr val="bg1"/>
              </a:buClr>
              <a:buNone/>
              <a:defRPr lang="en-US" sz="1800" b="1" kern="1200" dirty="0">
                <a:solidFill>
                  <a:schemeClr val="bg1"/>
                </a:solidFill>
                <a:latin typeface="+mj-lt"/>
                <a:ea typeface="+mn-ea"/>
                <a:cs typeface="+mn-cs"/>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600">
                <a:solidFill>
                  <a:schemeClr val="bg1"/>
                </a:solidFill>
              </a:defRPr>
            </a:lvl4pPr>
            <a:lvl5pPr>
              <a:buClr>
                <a:schemeClr val="bg1"/>
              </a:buClr>
              <a:defRPr sz="1600">
                <a:solidFill>
                  <a:schemeClr val="bg1"/>
                </a:solidFill>
              </a:defRPr>
            </a:lvl5pPr>
          </a:lstStyle>
          <a:p>
            <a:pPr lvl="0"/>
            <a:r>
              <a:rPr lang="en-US" smtClean="0"/>
              <a:t>Click to edit Master text styles</a:t>
            </a:r>
          </a:p>
        </p:txBody>
      </p:sp>
      <p:sp>
        <p:nvSpPr>
          <p:cNvPr id="60" name="Text Placeholder 17"/>
          <p:cNvSpPr>
            <a:spLocks noGrp="1"/>
          </p:cNvSpPr>
          <p:nvPr>
            <p:ph type="body" sz="quarter" idx="22"/>
          </p:nvPr>
        </p:nvSpPr>
        <p:spPr>
          <a:xfrm>
            <a:off x="4653272" y="823757"/>
            <a:ext cx="2037357" cy="492163"/>
          </a:xfrm>
        </p:spPr>
        <p:txBody>
          <a:bodyPr lIns="0" tIns="0" rIns="0" bIns="0" anchor="b">
            <a:noAutofit/>
          </a:bodyPr>
          <a:lstStyle>
            <a:lvl1pPr marL="0" indent="0" algn="ctr">
              <a:buClr>
                <a:schemeClr val="bg1"/>
              </a:buClr>
              <a:buNone/>
              <a:defRPr lang="en-US" sz="1800" b="1" kern="1200" dirty="0">
                <a:solidFill>
                  <a:schemeClr val="bg1"/>
                </a:solidFill>
                <a:latin typeface="+mj-lt"/>
                <a:ea typeface="+mn-ea"/>
                <a:cs typeface="+mn-cs"/>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600">
                <a:solidFill>
                  <a:schemeClr val="bg1"/>
                </a:solidFill>
              </a:defRPr>
            </a:lvl4pPr>
            <a:lvl5pPr>
              <a:buClr>
                <a:schemeClr val="bg1"/>
              </a:buClr>
              <a:defRPr sz="1600">
                <a:solidFill>
                  <a:schemeClr val="bg1"/>
                </a:solidFill>
              </a:defRPr>
            </a:lvl5pPr>
          </a:lstStyle>
          <a:p>
            <a:pPr lvl="0"/>
            <a:r>
              <a:rPr lang="en-US" smtClean="0"/>
              <a:t>Click to edit Master text styles</a:t>
            </a:r>
          </a:p>
        </p:txBody>
      </p:sp>
      <p:sp>
        <p:nvSpPr>
          <p:cNvPr id="61" name="Text Placeholder 17"/>
          <p:cNvSpPr>
            <a:spLocks noGrp="1"/>
          </p:cNvSpPr>
          <p:nvPr>
            <p:ph type="body" sz="quarter" idx="23"/>
          </p:nvPr>
        </p:nvSpPr>
        <p:spPr>
          <a:xfrm>
            <a:off x="6853002" y="823757"/>
            <a:ext cx="2037357" cy="492163"/>
          </a:xfrm>
        </p:spPr>
        <p:txBody>
          <a:bodyPr lIns="0" tIns="0" rIns="0" bIns="0" anchor="b">
            <a:noAutofit/>
          </a:bodyPr>
          <a:lstStyle>
            <a:lvl1pPr marL="0" indent="0" algn="ctr">
              <a:buClr>
                <a:schemeClr val="bg1"/>
              </a:buClr>
              <a:buNone/>
              <a:defRPr lang="en-US" sz="1800" b="1" kern="1200" dirty="0">
                <a:solidFill>
                  <a:schemeClr val="bg1"/>
                </a:solidFill>
                <a:latin typeface="+mj-lt"/>
                <a:ea typeface="+mn-ea"/>
                <a:cs typeface="+mn-cs"/>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600">
                <a:solidFill>
                  <a:schemeClr val="bg1"/>
                </a:solidFill>
              </a:defRPr>
            </a:lvl4pPr>
            <a:lvl5pPr>
              <a:buClr>
                <a:schemeClr val="bg1"/>
              </a:buClr>
              <a:defRPr sz="1600">
                <a:solidFill>
                  <a:schemeClr val="bg1"/>
                </a:solidFill>
              </a:defRPr>
            </a:lvl5pPr>
          </a:lstStyle>
          <a:p>
            <a:pPr lvl="0"/>
            <a:r>
              <a:rPr lang="en-US" smtClean="0"/>
              <a:t>Click to edit Master text styles</a:t>
            </a:r>
          </a:p>
        </p:txBody>
      </p:sp>
      <p:sp>
        <p:nvSpPr>
          <p:cNvPr id="62" name="Picture Placeholder 4"/>
          <p:cNvSpPr>
            <a:spLocks noGrp="1"/>
          </p:cNvSpPr>
          <p:nvPr>
            <p:ph type="pic" sz="quarter" idx="24"/>
          </p:nvPr>
        </p:nvSpPr>
        <p:spPr>
          <a:xfrm>
            <a:off x="253813" y="1471773"/>
            <a:ext cx="2037357" cy="1271429"/>
          </a:xfrm>
        </p:spPr>
        <p:txBody>
          <a:bodyPr anchor="ctr"/>
          <a:lstStyle>
            <a:lvl1pPr marL="0" indent="0" algn="ctr">
              <a:buNone/>
              <a:defRPr sz="1800">
                <a:solidFill>
                  <a:schemeClr val="bg1"/>
                </a:solidFill>
              </a:defRPr>
            </a:lvl1pPr>
          </a:lstStyle>
          <a:p>
            <a:r>
              <a:rPr lang="en-US" smtClean="0"/>
              <a:t>Drag picture to placeholder or click icon to add</a:t>
            </a:r>
            <a:endParaRPr lang="en-US" dirty="0"/>
          </a:p>
        </p:txBody>
      </p:sp>
      <p:sp>
        <p:nvSpPr>
          <p:cNvPr id="63" name="Picture Placeholder 4"/>
          <p:cNvSpPr>
            <a:spLocks noGrp="1"/>
          </p:cNvSpPr>
          <p:nvPr>
            <p:ph type="pic" sz="quarter" idx="25"/>
          </p:nvPr>
        </p:nvSpPr>
        <p:spPr>
          <a:xfrm>
            <a:off x="2453542" y="1471773"/>
            <a:ext cx="2037357" cy="1271429"/>
          </a:xfrm>
        </p:spPr>
        <p:txBody>
          <a:bodyPr anchor="ctr"/>
          <a:lstStyle>
            <a:lvl1pPr marL="0" indent="0" algn="ctr">
              <a:buNone/>
              <a:defRPr sz="1800">
                <a:solidFill>
                  <a:schemeClr val="bg1"/>
                </a:solidFill>
              </a:defRPr>
            </a:lvl1pPr>
          </a:lstStyle>
          <a:p>
            <a:r>
              <a:rPr lang="en-US" smtClean="0"/>
              <a:t>Drag picture to placeholder or click icon to add</a:t>
            </a:r>
            <a:endParaRPr lang="en-US"/>
          </a:p>
        </p:txBody>
      </p:sp>
      <p:sp>
        <p:nvSpPr>
          <p:cNvPr id="64" name="Picture Placeholder 4"/>
          <p:cNvSpPr>
            <a:spLocks noGrp="1"/>
          </p:cNvSpPr>
          <p:nvPr>
            <p:ph type="pic" sz="quarter" idx="26"/>
          </p:nvPr>
        </p:nvSpPr>
        <p:spPr>
          <a:xfrm>
            <a:off x="4653272" y="1471773"/>
            <a:ext cx="2037357" cy="1271429"/>
          </a:xfrm>
        </p:spPr>
        <p:txBody>
          <a:bodyPr anchor="ctr"/>
          <a:lstStyle>
            <a:lvl1pPr marL="0" indent="0" algn="ctr">
              <a:buNone/>
              <a:defRPr sz="1800">
                <a:solidFill>
                  <a:schemeClr val="bg1"/>
                </a:solidFill>
              </a:defRPr>
            </a:lvl1pPr>
          </a:lstStyle>
          <a:p>
            <a:r>
              <a:rPr lang="en-US" smtClean="0"/>
              <a:t>Drag picture to placeholder or click icon to add</a:t>
            </a:r>
            <a:endParaRPr lang="en-US"/>
          </a:p>
        </p:txBody>
      </p:sp>
      <p:sp>
        <p:nvSpPr>
          <p:cNvPr id="65" name="Picture Placeholder 4"/>
          <p:cNvSpPr>
            <a:spLocks noGrp="1"/>
          </p:cNvSpPr>
          <p:nvPr>
            <p:ph type="pic" sz="quarter" idx="27"/>
          </p:nvPr>
        </p:nvSpPr>
        <p:spPr>
          <a:xfrm>
            <a:off x="6853002" y="1471773"/>
            <a:ext cx="2037357" cy="1271429"/>
          </a:xfrm>
        </p:spPr>
        <p:txBody>
          <a:bodyPr anchor="ctr"/>
          <a:lstStyle>
            <a:lvl1pPr marL="0" indent="0" algn="ctr">
              <a:buNone/>
              <a:defRPr sz="1800">
                <a:solidFill>
                  <a:schemeClr val="bg1"/>
                </a:solidFill>
              </a:defRPr>
            </a:lvl1pPr>
          </a:lstStyle>
          <a:p>
            <a:r>
              <a:rPr lang="en-US" smtClean="0"/>
              <a:t>Drag picture to placeholder or click icon to add</a:t>
            </a:r>
            <a:endParaRPr lang="en-US" dirty="0"/>
          </a:p>
        </p:txBody>
      </p:sp>
      <p:sp>
        <p:nvSpPr>
          <p:cNvPr id="4" name="Text Placeholder 3"/>
          <p:cNvSpPr>
            <a:spLocks noGrp="1"/>
          </p:cNvSpPr>
          <p:nvPr>
            <p:ph type="body" sz="quarter" idx="28"/>
          </p:nvPr>
        </p:nvSpPr>
        <p:spPr>
          <a:xfrm>
            <a:off x="253813" y="2976563"/>
            <a:ext cx="2037357" cy="1666494"/>
          </a:xfrm>
        </p:spPr>
        <p:txBody>
          <a:bodyPr lIns="9144"/>
          <a:lstStyle>
            <a:lvl1pPr>
              <a:defRPr sz="1800"/>
            </a:lvl1pPr>
            <a:lvl2pPr>
              <a:defRPr sz="1600"/>
            </a:lvl2pPr>
            <a:lvl3pPr marL="228600" indent="-6350">
              <a:buNone/>
              <a:defRPr sz="1400" baseline="0">
                <a:solidFill>
                  <a:schemeClr val="tx2"/>
                </a:solidFill>
              </a:defRPr>
            </a:lvl3pPr>
            <a:lvl4pPr marL="228600" indent="-1588">
              <a:buNone/>
              <a:defRPr lang="en-US" sz="1800" kern="1200" spc="-50" baseline="0" dirty="0" smtClean="0">
                <a:solidFill>
                  <a:schemeClr val="tx2"/>
                </a:solidFill>
                <a:latin typeface="+mn-lt"/>
                <a:ea typeface="+mn-ea"/>
                <a:cs typeface="+mn-cs"/>
              </a:defRPr>
            </a:lvl4pPr>
          </a:lstStyle>
          <a:p>
            <a:pPr lvl="0"/>
            <a:r>
              <a:rPr lang="en-US" smtClean="0"/>
              <a:t>Click to edit Master text styles</a:t>
            </a:r>
          </a:p>
          <a:p>
            <a:pPr lvl="1"/>
            <a:r>
              <a:rPr lang="en-US" smtClean="0"/>
              <a:t>Second level</a:t>
            </a:r>
          </a:p>
          <a:p>
            <a:pPr lvl="2"/>
            <a:r>
              <a:rPr lang="en-US" smtClean="0"/>
              <a:t>Third level</a:t>
            </a:r>
          </a:p>
        </p:txBody>
      </p:sp>
      <p:sp>
        <p:nvSpPr>
          <p:cNvPr id="16" name="Rectangle 15"/>
          <p:cNvSpPr/>
          <p:nvPr/>
        </p:nvSpPr>
        <p:spPr>
          <a:xfrm>
            <a:off x="4657122" y="285750"/>
            <a:ext cx="2193389" cy="266700"/>
          </a:xfrm>
          <a:prstGeom prst="rect">
            <a:avLst/>
          </a:prstGeom>
          <a:no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smtClean="0">
              <a:cs typeface="VAG Rounded Std Light"/>
            </a:endParaRPr>
          </a:p>
        </p:txBody>
      </p:sp>
      <p:sp>
        <p:nvSpPr>
          <p:cNvPr id="3" name="Title 2"/>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71" name="Rectangle 70"/>
          <p:cNvSpPr/>
          <p:nvPr/>
        </p:nvSpPr>
        <p:spPr>
          <a:xfrm flipH="1">
            <a:off x="-4813" y="4376737"/>
            <a:ext cx="9148813" cy="766763"/>
          </a:xfrm>
          <a:prstGeom prst="rect">
            <a:avLst/>
          </a:prstGeom>
          <a:gradFill>
            <a:gsLst>
              <a:gs pos="100000">
                <a:srgbClr val="78CFF2"/>
              </a:gs>
              <a:gs pos="0">
                <a:srgbClr val="FDFEFF">
                  <a:alpha val="0"/>
                </a:srgbClr>
              </a:gs>
            </a:gsLst>
            <a:lin ang="5400000" scaled="1"/>
          </a:gra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smtClean="0">
              <a:cs typeface="VAG Rounded Std Light"/>
            </a:endParaRPr>
          </a:p>
        </p:txBody>
      </p:sp>
      <p:grpSp>
        <p:nvGrpSpPr>
          <p:cNvPr id="34" name="Group 18"/>
          <p:cNvGrpSpPr>
            <a:grpSpLocks noChangeAspect="1"/>
          </p:cNvGrpSpPr>
          <p:nvPr/>
        </p:nvGrpSpPr>
        <p:grpSpPr bwMode="auto">
          <a:xfrm>
            <a:off x="8434649" y="4703176"/>
            <a:ext cx="458991" cy="321287"/>
            <a:chOff x="267" y="-340"/>
            <a:chExt cx="7144" cy="5002"/>
          </a:xfrm>
        </p:grpSpPr>
        <p:sp>
          <p:nvSpPr>
            <p:cNvPr id="35" name="Freeform 19"/>
            <p:cNvSpPr>
              <a:spLocks/>
            </p:cNvSpPr>
            <p:nvPr userDrawn="1"/>
          </p:nvSpPr>
          <p:spPr bwMode="auto">
            <a:xfrm>
              <a:off x="267" y="-340"/>
              <a:ext cx="7144" cy="5002"/>
            </a:xfrm>
            <a:custGeom>
              <a:avLst/>
              <a:gdLst>
                <a:gd name="T0" fmla="*/ 1257 w 3021"/>
                <a:gd name="T1" fmla="*/ 230 h 2114"/>
                <a:gd name="T2" fmla="*/ 1640 w 3021"/>
                <a:gd name="T3" fmla="*/ 66 h 2114"/>
                <a:gd name="T4" fmla="*/ 2106 w 3021"/>
                <a:gd name="T5" fmla="*/ 342 h 2114"/>
                <a:gd name="T6" fmla="*/ 2369 w 3021"/>
                <a:gd name="T7" fmla="*/ 286 h 2114"/>
                <a:gd name="T8" fmla="*/ 3021 w 3021"/>
                <a:gd name="T9" fmla="*/ 943 h 2114"/>
                <a:gd name="T10" fmla="*/ 2369 w 3021"/>
                <a:gd name="T11" fmla="*/ 1600 h 2114"/>
                <a:gd name="T12" fmla="*/ 2241 w 3021"/>
                <a:gd name="T13" fmla="*/ 1587 h 2114"/>
                <a:gd name="T14" fmla="*/ 1826 w 3021"/>
                <a:gd name="T15" fmla="*/ 1831 h 2114"/>
                <a:gd name="T16" fmla="*/ 1618 w 3021"/>
                <a:gd name="T17" fmla="*/ 1783 h 2114"/>
                <a:gd name="T18" fmla="*/ 1118 w 3021"/>
                <a:gd name="T19" fmla="*/ 2114 h 2114"/>
                <a:gd name="T20" fmla="*/ 608 w 3021"/>
                <a:gd name="T21" fmla="*/ 1758 h 2114"/>
                <a:gd name="T22" fmla="*/ 504 w 3021"/>
                <a:gd name="T23" fmla="*/ 1769 h 2114"/>
                <a:gd name="T24" fmla="*/ 0 w 3021"/>
                <a:gd name="T25" fmla="*/ 1260 h 2114"/>
                <a:gd name="T26" fmla="*/ 252 w 3021"/>
                <a:gd name="T27" fmla="*/ 819 h 2114"/>
                <a:gd name="T28" fmla="*/ 204 w 3021"/>
                <a:gd name="T29" fmla="*/ 586 h 2114"/>
                <a:gd name="T30" fmla="*/ 791 w 3021"/>
                <a:gd name="T31" fmla="*/ 0 h 2114"/>
                <a:gd name="T32" fmla="*/ 1257 w 3021"/>
                <a:gd name="T33" fmla="*/ 230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1" h="2114">
                  <a:moveTo>
                    <a:pt x="1257" y="230"/>
                  </a:moveTo>
                  <a:cubicBezTo>
                    <a:pt x="1355" y="129"/>
                    <a:pt x="1490" y="66"/>
                    <a:pt x="1640" y="66"/>
                  </a:cubicBezTo>
                  <a:cubicBezTo>
                    <a:pt x="1840" y="66"/>
                    <a:pt x="2014" y="177"/>
                    <a:pt x="2106" y="342"/>
                  </a:cubicBezTo>
                  <a:cubicBezTo>
                    <a:pt x="2187" y="306"/>
                    <a:pt x="2276" y="286"/>
                    <a:pt x="2369" y="286"/>
                  </a:cubicBezTo>
                  <a:cubicBezTo>
                    <a:pt x="2729" y="286"/>
                    <a:pt x="3021" y="580"/>
                    <a:pt x="3021" y="943"/>
                  </a:cubicBezTo>
                  <a:cubicBezTo>
                    <a:pt x="3021" y="1306"/>
                    <a:pt x="2729" y="1600"/>
                    <a:pt x="2369" y="1600"/>
                  </a:cubicBezTo>
                  <a:cubicBezTo>
                    <a:pt x="2326" y="1600"/>
                    <a:pt x="2283" y="1595"/>
                    <a:pt x="2241" y="1587"/>
                  </a:cubicBezTo>
                  <a:cubicBezTo>
                    <a:pt x="2160" y="1733"/>
                    <a:pt x="2004" y="1831"/>
                    <a:pt x="1826" y="1831"/>
                  </a:cubicBezTo>
                  <a:cubicBezTo>
                    <a:pt x="1751" y="1831"/>
                    <a:pt x="1680" y="1814"/>
                    <a:pt x="1618" y="1783"/>
                  </a:cubicBezTo>
                  <a:cubicBezTo>
                    <a:pt x="1535" y="1977"/>
                    <a:pt x="1342" y="2114"/>
                    <a:pt x="1118" y="2114"/>
                  </a:cubicBezTo>
                  <a:cubicBezTo>
                    <a:pt x="884" y="2114"/>
                    <a:pt x="685" y="1966"/>
                    <a:pt x="608" y="1758"/>
                  </a:cubicBezTo>
                  <a:cubicBezTo>
                    <a:pt x="575" y="1765"/>
                    <a:pt x="540" y="1769"/>
                    <a:pt x="504" y="1769"/>
                  </a:cubicBezTo>
                  <a:cubicBezTo>
                    <a:pt x="226" y="1769"/>
                    <a:pt x="0" y="1541"/>
                    <a:pt x="0" y="1260"/>
                  </a:cubicBezTo>
                  <a:cubicBezTo>
                    <a:pt x="0" y="1071"/>
                    <a:pt x="102" y="907"/>
                    <a:pt x="252" y="819"/>
                  </a:cubicBezTo>
                  <a:cubicBezTo>
                    <a:pt x="221" y="747"/>
                    <a:pt x="204" y="668"/>
                    <a:pt x="204" y="586"/>
                  </a:cubicBezTo>
                  <a:cubicBezTo>
                    <a:pt x="204" y="262"/>
                    <a:pt x="467" y="0"/>
                    <a:pt x="791" y="0"/>
                  </a:cubicBezTo>
                  <a:cubicBezTo>
                    <a:pt x="981" y="0"/>
                    <a:pt x="1150" y="90"/>
                    <a:pt x="1257" y="2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0"/>
            <p:cNvSpPr>
              <a:spLocks/>
            </p:cNvSpPr>
            <p:nvPr userDrawn="1"/>
          </p:nvSpPr>
          <p:spPr bwMode="auto">
            <a:xfrm>
              <a:off x="1298"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6" y="211"/>
                    <a:pt x="22" y="209"/>
                  </a:cubicBezTo>
                  <a:cubicBezTo>
                    <a:pt x="20" y="208"/>
                    <a:pt x="16" y="206"/>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p:cNvSpPr>
            <p:nvPr userDrawn="1"/>
          </p:nvSpPr>
          <p:spPr bwMode="auto">
            <a:xfrm>
              <a:off x="3443"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5" y="212"/>
                    <a:pt x="22" y="209"/>
                  </a:cubicBezTo>
                  <a:cubicBezTo>
                    <a:pt x="21" y="209"/>
                    <a:pt x="16" y="207"/>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noEditPoints="1"/>
            </p:cNvSpPr>
            <p:nvPr userDrawn="1"/>
          </p:nvSpPr>
          <p:spPr bwMode="auto">
            <a:xfrm>
              <a:off x="4455" y="1671"/>
              <a:ext cx="596" cy="672"/>
            </a:xfrm>
            <a:custGeom>
              <a:avLst/>
              <a:gdLst>
                <a:gd name="T0" fmla="*/ 245 w 252"/>
                <a:gd name="T1" fmla="*/ 87 h 284"/>
                <a:gd name="T2" fmla="*/ 221 w 252"/>
                <a:gd name="T3" fmla="*/ 42 h 284"/>
                <a:gd name="T4" fmla="*/ 181 w 252"/>
                <a:gd name="T5" fmla="*/ 12 h 284"/>
                <a:gd name="T6" fmla="*/ 126 w 252"/>
                <a:gd name="T7" fmla="*/ 0 h 284"/>
                <a:gd name="T8" fmla="*/ 71 w 252"/>
                <a:gd name="T9" fmla="*/ 12 h 284"/>
                <a:gd name="T10" fmla="*/ 31 w 252"/>
                <a:gd name="T11" fmla="*/ 42 h 284"/>
                <a:gd name="T12" fmla="*/ 7 w 252"/>
                <a:gd name="T13" fmla="*/ 87 h 284"/>
                <a:gd name="T14" fmla="*/ 0 w 252"/>
                <a:gd name="T15" fmla="*/ 142 h 284"/>
                <a:gd name="T16" fmla="*/ 7 w 252"/>
                <a:gd name="T17" fmla="*/ 198 h 284"/>
                <a:gd name="T18" fmla="*/ 31 w 252"/>
                <a:gd name="T19" fmla="*/ 243 h 284"/>
                <a:gd name="T20" fmla="*/ 71 w 252"/>
                <a:gd name="T21" fmla="*/ 273 h 284"/>
                <a:gd name="T22" fmla="*/ 126 w 252"/>
                <a:gd name="T23" fmla="*/ 284 h 284"/>
                <a:gd name="T24" fmla="*/ 181 w 252"/>
                <a:gd name="T25" fmla="*/ 273 h 284"/>
                <a:gd name="T26" fmla="*/ 221 w 252"/>
                <a:gd name="T27" fmla="*/ 243 h 284"/>
                <a:gd name="T28" fmla="*/ 245 w 252"/>
                <a:gd name="T29" fmla="*/ 198 h 284"/>
                <a:gd name="T30" fmla="*/ 252 w 252"/>
                <a:gd name="T31" fmla="*/ 142 h 284"/>
                <a:gd name="T32" fmla="*/ 245 w 252"/>
                <a:gd name="T33" fmla="*/ 87 h 284"/>
                <a:gd name="T34" fmla="*/ 193 w 252"/>
                <a:gd name="T35" fmla="*/ 142 h 284"/>
                <a:gd name="T36" fmla="*/ 176 w 252"/>
                <a:gd name="T37" fmla="*/ 213 h 284"/>
                <a:gd name="T38" fmla="*/ 126 w 252"/>
                <a:gd name="T39" fmla="*/ 237 h 284"/>
                <a:gd name="T40" fmla="*/ 76 w 252"/>
                <a:gd name="T41" fmla="*/ 213 h 284"/>
                <a:gd name="T42" fmla="*/ 60 w 252"/>
                <a:gd name="T43" fmla="*/ 142 h 284"/>
                <a:gd name="T44" fmla="*/ 76 w 252"/>
                <a:gd name="T45" fmla="*/ 72 h 284"/>
                <a:gd name="T46" fmla="*/ 126 w 252"/>
                <a:gd name="T47" fmla="*/ 48 h 284"/>
                <a:gd name="T48" fmla="*/ 176 w 252"/>
                <a:gd name="T49" fmla="*/ 72 h 284"/>
                <a:gd name="T50" fmla="*/ 193 w 252"/>
                <a:gd name="T51"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284">
                  <a:moveTo>
                    <a:pt x="245" y="87"/>
                  </a:moveTo>
                  <a:cubicBezTo>
                    <a:pt x="240" y="69"/>
                    <a:pt x="232" y="54"/>
                    <a:pt x="221" y="42"/>
                  </a:cubicBezTo>
                  <a:cubicBezTo>
                    <a:pt x="211" y="29"/>
                    <a:pt x="197" y="19"/>
                    <a:pt x="181" y="12"/>
                  </a:cubicBezTo>
                  <a:cubicBezTo>
                    <a:pt x="166" y="4"/>
                    <a:pt x="147" y="0"/>
                    <a:pt x="126" y="0"/>
                  </a:cubicBezTo>
                  <a:cubicBezTo>
                    <a:pt x="105" y="0"/>
                    <a:pt x="86" y="4"/>
                    <a:pt x="71" y="12"/>
                  </a:cubicBezTo>
                  <a:cubicBezTo>
                    <a:pt x="55" y="19"/>
                    <a:pt x="41" y="29"/>
                    <a:pt x="31" y="42"/>
                  </a:cubicBezTo>
                  <a:cubicBezTo>
                    <a:pt x="20" y="54"/>
                    <a:pt x="12" y="69"/>
                    <a:pt x="7" y="87"/>
                  </a:cubicBezTo>
                  <a:cubicBezTo>
                    <a:pt x="2" y="104"/>
                    <a:pt x="0" y="122"/>
                    <a:pt x="0" y="142"/>
                  </a:cubicBezTo>
                  <a:cubicBezTo>
                    <a:pt x="0" y="162"/>
                    <a:pt x="2" y="181"/>
                    <a:pt x="7" y="198"/>
                  </a:cubicBezTo>
                  <a:cubicBezTo>
                    <a:pt x="12" y="215"/>
                    <a:pt x="20" y="230"/>
                    <a:pt x="31" y="243"/>
                  </a:cubicBezTo>
                  <a:cubicBezTo>
                    <a:pt x="41" y="255"/>
                    <a:pt x="55" y="265"/>
                    <a:pt x="71" y="273"/>
                  </a:cubicBezTo>
                  <a:cubicBezTo>
                    <a:pt x="86" y="280"/>
                    <a:pt x="105" y="284"/>
                    <a:pt x="126" y="284"/>
                  </a:cubicBezTo>
                  <a:cubicBezTo>
                    <a:pt x="147" y="284"/>
                    <a:pt x="166" y="280"/>
                    <a:pt x="181" y="273"/>
                  </a:cubicBezTo>
                  <a:cubicBezTo>
                    <a:pt x="197" y="265"/>
                    <a:pt x="211" y="255"/>
                    <a:pt x="221" y="243"/>
                  </a:cubicBezTo>
                  <a:cubicBezTo>
                    <a:pt x="232" y="230"/>
                    <a:pt x="240" y="215"/>
                    <a:pt x="245" y="198"/>
                  </a:cubicBezTo>
                  <a:cubicBezTo>
                    <a:pt x="250" y="181"/>
                    <a:pt x="252" y="162"/>
                    <a:pt x="252" y="142"/>
                  </a:cubicBezTo>
                  <a:cubicBezTo>
                    <a:pt x="252" y="122"/>
                    <a:pt x="250" y="104"/>
                    <a:pt x="245" y="87"/>
                  </a:cubicBezTo>
                  <a:moveTo>
                    <a:pt x="193" y="142"/>
                  </a:moveTo>
                  <a:cubicBezTo>
                    <a:pt x="193" y="172"/>
                    <a:pt x="187" y="196"/>
                    <a:pt x="176" y="213"/>
                  </a:cubicBezTo>
                  <a:cubicBezTo>
                    <a:pt x="165" y="229"/>
                    <a:pt x="149" y="237"/>
                    <a:pt x="126" y="237"/>
                  </a:cubicBezTo>
                  <a:cubicBezTo>
                    <a:pt x="103" y="237"/>
                    <a:pt x="87" y="229"/>
                    <a:pt x="76" y="213"/>
                  </a:cubicBezTo>
                  <a:cubicBezTo>
                    <a:pt x="65" y="196"/>
                    <a:pt x="60" y="172"/>
                    <a:pt x="60" y="142"/>
                  </a:cubicBezTo>
                  <a:cubicBezTo>
                    <a:pt x="60" y="112"/>
                    <a:pt x="65" y="89"/>
                    <a:pt x="76" y="72"/>
                  </a:cubicBezTo>
                  <a:cubicBezTo>
                    <a:pt x="87" y="56"/>
                    <a:pt x="103" y="48"/>
                    <a:pt x="126" y="48"/>
                  </a:cubicBezTo>
                  <a:cubicBezTo>
                    <a:pt x="149" y="48"/>
                    <a:pt x="165" y="56"/>
                    <a:pt x="176" y="72"/>
                  </a:cubicBezTo>
                  <a:cubicBezTo>
                    <a:pt x="187" y="89"/>
                    <a:pt x="193" y="112"/>
                    <a:pt x="193" y="1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userDrawn="1"/>
          </p:nvSpPr>
          <p:spPr bwMode="auto">
            <a:xfrm>
              <a:off x="5566" y="1671"/>
              <a:ext cx="507" cy="670"/>
            </a:xfrm>
            <a:custGeom>
              <a:avLst/>
              <a:gdLst>
                <a:gd name="T0" fmla="*/ 199 w 214"/>
                <a:gd name="T1" fmla="*/ 229 h 283"/>
                <a:gd name="T2" fmla="*/ 193 w 214"/>
                <a:gd name="T3" fmla="*/ 226 h 283"/>
                <a:gd name="T4" fmla="*/ 169 w 214"/>
                <a:gd name="T5" fmla="*/ 233 h 283"/>
                <a:gd name="T6" fmla="*/ 140 w 214"/>
                <a:gd name="T7" fmla="*/ 235 h 283"/>
                <a:gd name="T8" fmla="*/ 81 w 214"/>
                <a:gd name="T9" fmla="*/ 213 h 283"/>
                <a:gd name="T10" fmla="*/ 59 w 214"/>
                <a:gd name="T11" fmla="*/ 142 h 283"/>
                <a:gd name="T12" fmla="*/ 79 w 214"/>
                <a:gd name="T13" fmla="*/ 74 h 283"/>
                <a:gd name="T14" fmla="*/ 136 w 214"/>
                <a:gd name="T15" fmla="*/ 49 h 283"/>
                <a:gd name="T16" fmla="*/ 191 w 214"/>
                <a:gd name="T17" fmla="*/ 56 h 283"/>
                <a:gd name="T18" fmla="*/ 197 w 214"/>
                <a:gd name="T19" fmla="*/ 53 h 283"/>
                <a:gd name="T20" fmla="*/ 210 w 214"/>
                <a:gd name="T21" fmla="*/ 18 h 283"/>
                <a:gd name="T22" fmla="*/ 206 w 214"/>
                <a:gd name="T23" fmla="*/ 11 h 283"/>
                <a:gd name="T24" fmla="*/ 172 w 214"/>
                <a:gd name="T25" fmla="*/ 3 h 283"/>
                <a:gd name="T26" fmla="*/ 133 w 214"/>
                <a:gd name="T27" fmla="*/ 0 h 283"/>
                <a:gd name="T28" fmla="*/ 75 w 214"/>
                <a:gd name="T29" fmla="*/ 11 h 283"/>
                <a:gd name="T30" fmla="*/ 34 w 214"/>
                <a:gd name="T31" fmla="*/ 41 h 283"/>
                <a:gd name="T32" fmla="*/ 9 w 214"/>
                <a:gd name="T33" fmla="*/ 86 h 283"/>
                <a:gd name="T34" fmla="*/ 0 w 214"/>
                <a:gd name="T35" fmla="*/ 142 h 283"/>
                <a:gd name="T36" fmla="*/ 35 w 214"/>
                <a:gd name="T37" fmla="*/ 245 h 283"/>
                <a:gd name="T38" fmla="*/ 137 w 214"/>
                <a:gd name="T39" fmla="*/ 283 h 283"/>
                <a:gd name="T40" fmla="*/ 210 w 214"/>
                <a:gd name="T41" fmla="*/ 270 h 283"/>
                <a:gd name="T42" fmla="*/ 212 w 214"/>
                <a:gd name="T43" fmla="*/ 264 h 283"/>
                <a:gd name="T44" fmla="*/ 199 w 214"/>
                <a:gd name="T45" fmla="*/ 2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83">
                  <a:moveTo>
                    <a:pt x="199" y="229"/>
                  </a:moveTo>
                  <a:cubicBezTo>
                    <a:pt x="198" y="224"/>
                    <a:pt x="193" y="226"/>
                    <a:pt x="193" y="226"/>
                  </a:cubicBezTo>
                  <a:cubicBezTo>
                    <a:pt x="185" y="229"/>
                    <a:pt x="177" y="231"/>
                    <a:pt x="169" y="233"/>
                  </a:cubicBezTo>
                  <a:cubicBezTo>
                    <a:pt x="160" y="234"/>
                    <a:pt x="151" y="235"/>
                    <a:pt x="140" y="235"/>
                  </a:cubicBezTo>
                  <a:cubicBezTo>
                    <a:pt x="115" y="235"/>
                    <a:pt x="95" y="227"/>
                    <a:pt x="81" y="213"/>
                  </a:cubicBezTo>
                  <a:cubicBezTo>
                    <a:pt x="67" y="198"/>
                    <a:pt x="59" y="174"/>
                    <a:pt x="59" y="142"/>
                  </a:cubicBezTo>
                  <a:cubicBezTo>
                    <a:pt x="59" y="113"/>
                    <a:pt x="66" y="91"/>
                    <a:pt x="79" y="74"/>
                  </a:cubicBezTo>
                  <a:cubicBezTo>
                    <a:pt x="91" y="57"/>
                    <a:pt x="111" y="49"/>
                    <a:pt x="136" y="49"/>
                  </a:cubicBezTo>
                  <a:cubicBezTo>
                    <a:pt x="158" y="49"/>
                    <a:pt x="174" y="51"/>
                    <a:pt x="191" y="56"/>
                  </a:cubicBezTo>
                  <a:cubicBezTo>
                    <a:pt x="191" y="56"/>
                    <a:pt x="195" y="58"/>
                    <a:pt x="197" y="53"/>
                  </a:cubicBezTo>
                  <a:cubicBezTo>
                    <a:pt x="201" y="40"/>
                    <a:pt x="205" y="31"/>
                    <a:pt x="210" y="18"/>
                  </a:cubicBezTo>
                  <a:cubicBezTo>
                    <a:pt x="211" y="14"/>
                    <a:pt x="208" y="12"/>
                    <a:pt x="206" y="11"/>
                  </a:cubicBezTo>
                  <a:cubicBezTo>
                    <a:pt x="200" y="9"/>
                    <a:pt x="184" y="5"/>
                    <a:pt x="172" y="3"/>
                  </a:cubicBezTo>
                  <a:cubicBezTo>
                    <a:pt x="161" y="1"/>
                    <a:pt x="148" y="0"/>
                    <a:pt x="133" y="0"/>
                  </a:cubicBezTo>
                  <a:cubicBezTo>
                    <a:pt x="111" y="0"/>
                    <a:pt x="92" y="4"/>
                    <a:pt x="75" y="11"/>
                  </a:cubicBezTo>
                  <a:cubicBezTo>
                    <a:pt x="59" y="19"/>
                    <a:pt x="45" y="29"/>
                    <a:pt x="34" y="41"/>
                  </a:cubicBezTo>
                  <a:cubicBezTo>
                    <a:pt x="23" y="54"/>
                    <a:pt x="14" y="69"/>
                    <a:pt x="9" y="86"/>
                  </a:cubicBezTo>
                  <a:cubicBezTo>
                    <a:pt x="3" y="103"/>
                    <a:pt x="0" y="122"/>
                    <a:pt x="0" y="142"/>
                  </a:cubicBezTo>
                  <a:cubicBezTo>
                    <a:pt x="0" y="185"/>
                    <a:pt x="12" y="220"/>
                    <a:pt x="35" y="245"/>
                  </a:cubicBezTo>
                  <a:cubicBezTo>
                    <a:pt x="58" y="270"/>
                    <a:pt x="92" y="283"/>
                    <a:pt x="137" y="283"/>
                  </a:cubicBezTo>
                  <a:cubicBezTo>
                    <a:pt x="163" y="283"/>
                    <a:pt x="190" y="278"/>
                    <a:pt x="210" y="270"/>
                  </a:cubicBezTo>
                  <a:cubicBezTo>
                    <a:pt x="210" y="270"/>
                    <a:pt x="214" y="268"/>
                    <a:pt x="212" y="264"/>
                  </a:cubicBezTo>
                  <a:lnTo>
                    <a:pt x="199"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noEditPoints="1"/>
            </p:cNvSpPr>
            <p:nvPr userDrawn="1"/>
          </p:nvSpPr>
          <p:spPr bwMode="auto">
            <a:xfrm>
              <a:off x="6108" y="1671"/>
              <a:ext cx="582"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noEditPoints="1"/>
            </p:cNvSpPr>
            <p:nvPr userDrawn="1"/>
          </p:nvSpPr>
          <p:spPr bwMode="auto">
            <a:xfrm>
              <a:off x="2793" y="1671"/>
              <a:ext cx="581"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noEditPoints="1"/>
            </p:cNvSpPr>
            <p:nvPr userDrawn="1"/>
          </p:nvSpPr>
          <p:spPr bwMode="auto">
            <a:xfrm>
              <a:off x="1870" y="1671"/>
              <a:ext cx="537" cy="672"/>
            </a:xfrm>
            <a:custGeom>
              <a:avLst/>
              <a:gdLst>
                <a:gd name="T0" fmla="*/ 142 w 227"/>
                <a:gd name="T1" fmla="*/ 105 h 284"/>
                <a:gd name="T2" fmla="*/ 115 w 227"/>
                <a:gd name="T3" fmla="*/ 104 h 284"/>
                <a:gd name="T4" fmla="*/ 72 w 227"/>
                <a:gd name="T5" fmla="*/ 110 h 284"/>
                <a:gd name="T6" fmla="*/ 35 w 227"/>
                <a:gd name="T7" fmla="*/ 127 h 284"/>
                <a:gd name="T8" fmla="*/ 10 w 227"/>
                <a:gd name="T9" fmla="*/ 156 h 284"/>
                <a:gd name="T10" fmla="*/ 0 w 227"/>
                <a:gd name="T11" fmla="*/ 196 h 284"/>
                <a:gd name="T12" fmla="*/ 8 w 227"/>
                <a:gd name="T13" fmla="*/ 236 h 284"/>
                <a:gd name="T14" fmla="*/ 31 w 227"/>
                <a:gd name="T15" fmla="*/ 263 h 284"/>
                <a:gd name="T16" fmla="*/ 67 w 227"/>
                <a:gd name="T17" fmla="*/ 279 h 284"/>
                <a:gd name="T18" fmla="*/ 113 w 227"/>
                <a:gd name="T19" fmla="*/ 284 h 284"/>
                <a:gd name="T20" fmla="*/ 166 w 227"/>
                <a:gd name="T21" fmla="*/ 279 h 284"/>
                <a:gd name="T22" fmla="*/ 210 w 227"/>
                <a:gd name="T23" fmla="*/ 271 h 284"/>
                <a:gd name="T24" fmla="*/ 223 w 227"/>
                <a:gd name="T25" fmla="*/ 267 h 284"/>
                <a:gd name="T26" fmla="*/ 227 w 227"/>
                <a:gd name="T27" fmla="*/ 262 h 284"/>
                <a:gd name="T28" fmla="*/ 227 w 227"/>
                <a:gd name="T29" fmla="*/ 102 h 284"/>
                <a:gd name="T30" fmla="*/ 199 w 227"/>
                <a:gd name="T31" fmla="*/ 24 h 284"/>
                <a:gd name="T32" fmla="*/ 118 w 227"/>
                <a:gd name="T33" fmla="*/ 0 h 284"/>
                <a:gd name="T34" fmla="*/ 72 w 227"/>
                <a:gd name="T35" fmla="*/ 4 h 284"/>
                <a:gd name="T36" fmla="*/ 18 w 227"/>
                <a:gd name="T37" fmla="*/ 24 h 284"/>
                <a:gd name="T38" fmla="*/ 16 w 227"/>
                <a:gd name="T39" fmla="*/ 31 h 284"/>
                <a:gd name="T40" fmla="*/ 28 w 227"/>
                <a:gd name="T41" fmla="*/ 64 h 284"/>
                <a:gd name="T42" fmla="*/ 34 w 227"/>
                <a:gd name="T43" fmla="*/ 67 h 284"/>
                <a:gd name="T44" fmla="*/ 37 w 227"/>
                <a:gd name="T45" fmla="*/ 66 h 284"/>
                <a:gd name="T46" fmla="*/ 113 w 227"/>
                <a:gd name="T47" fmla="*/ 48 h 284"/>
                <a:gd name="T48" fmla="*/ 157 w 227"/>
                <a:gd name="T49" fmla="*/ 59 h 284"/>
                <a:gd name="T50" fmla="*/ 171 w 227"/>
                <a:gd name="T51" fmla="*/ 101 h 284"/>
                <a:gd name="T52" fmla="*/ 171 w 227"/>
                <a:gd name="T53" fmla="*/ 109 h 284"/>
                <a:gd name="T54" fmla="*/ 142 w 227"/>
                <a:gd name="T55" fmla="*/ 105 h 284"/>
                <a:gd name="T56" fmla="*/ 72 w 227"/>
                <a:gd name="T57" fmla="*/ 228 h 284"/>
                <a:gd name="T58" fmla="*/ 62 w 227"/>
                <a:gd name="T59" fmla="*/ 218 h 284"/>
                <a:gd name="T60" fmla="*/ 57 w 227"/>
                <a:gd name="T61" fmla="*/ 195 h 284"/>
                <a:gd name="T62" fmla="*/ 73 w 227"/>
                <a:gd name="T63" fmla="*/ 161 h 284"/>
                <a:gd name="T64" fmla="*/ 123 w 227"/>
                <a:gd name="T65" fmla="*/ 148 h 284"/>
                <a:gd name="T66" fmla="*/ 171 w 227"/>
                <a:gd name="T67" fmla="*/ 152 h 284"/>
                <a:gd name="T68" fmla="*/ 171 w 227"/>
                <a:gd name="T69" fmla="*/ 232 h 284"/>
                <a:gd name="T70" fmla="*/ 171 w 227"/>
                <a:gd name="T71" fmla="*/ 232 h 284"/>
                <a:gd name="T72" fmla="*/ 124 w 227"/>
                <a:gd name="T73" fmla="*/ 238 h 284"/>
                <a:gd name="T74" fmla="*/ 72 w 227"/>
                <a:gd name="T75" fmla="*/ 22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7" h="284">
                  <a:moveTo>
                    <a:pt x="142" y="105"/>
                  </a:moveTo>
                  <a:cubicBezTo>
                    <a:pt x="135" y="105"/>
                    <a:pt x="126" y="104"/>
                    <a:pt x="115" y="104"/>
                  </a:cubicBezTo>
                  <a:cubicBezTo>
                    <a:pt x="100" y="104"/>
                    <a:pt x="85" y="106"/>
                    <a:pt x="72" y="110"/>
                  </a:cubicBezTo>
                  <a:cubicBezTo>
                    <a:pt x="58" y="114"/>
                    <a:pt x="46" y="119"/>
                    <a:pt x="35" y="127"/>
                  </a:cubicBezTo>
                  <a:cubicBezTo>
                    <a:pt x="24" y="134"/>
                    <a:pt x="16" y="144"/>
                    <a:pt x="10" y="156"/>
                  </a:cubicBezTo>
                  <a:cubicBezTo>
                    <a:pt x="4" y="167"/>
                    <a:pt x="0" y="181"/>
                    <a:pt x="0" y="196"/>
                  </a:cubicBezTo>
                  <a:cubicBezTo>
                    <a:pt x="0" y="212"/>
                    <a:pt x="3" y="225"/>
                    <a:pt x="8" y="236"/>
                  </a:cubicBezTo>
                  <a:cubicBezTo>
                    <a:pt x="14" y="247"/>
                    <a:pt x="21" y="256"/>
                    <a:pt x="31" y="263"/>
                  </a:cubicBezTo>
                  <a:cubicBezTo>
                    <a:pt x="41" y="270"/>
                    <a:pt x="53" y="276"/>
                    <a:pt x="67" y="279"/>
                  </a:cubicBezTo>
                  <a:cubicBezTo>
                    <a:pt x="81" y="282"/>
                    <a:pt x="96" y="284"/>
                    <a:pt x="113" y="284"/>
                  </a:cubicBezTo>
                  <a:cubicBezTo>
                    <a:pt x="131" y="284"/>
                    <a:pt x="149" y="282"/>
                    <a:pt x="166" y="279"/>
                  </a:cubicBezTo>
                  <a:cubicBezTo>
                    <a:pt x="184" y="276"/>
                    <a:pt x="205" y="272"/>
                    <a:pt x="210" y="271"/>
                  </a:cubicBezTo>
                  <a:cubicBezTo>
                    <a:pt x="216" y="269"/>
                    <a:pt x="223" y="267"/>
                    <a:pt x="223" y="267"/>
                  </a:cubicBezTo>
                  <a:cubicBezTo>
                    <a:pt x="227" y="266"/>
                    <a:pt x="227" y="262"/>
                    <a:pt x="227" y="262"/>
                  </a:cubicBezTo>
                  <a:cubicBezTo>
                    <a:pt x="227" y="102"/>
                    <a:pt x="227" y="102"/>
                    <a:pt x="227" y="102"/>
                  </a:cubicBezTo>
                  <a:cubicBezTo>
                    <a:pt x="227" y="67"/>
                    <a:pt x="217" y="40"/>
                    <a:pt x="199" y="24"/>
                  </a:cubicBezTo>
                  <a:cubicBezTo>
                    <a:pt x="180" y="8"/>
                    <a:pt x="153" y="0"/>
                    <a:pt x="118" y="0"/>
                  </a:cubicBezTo>
                  <a:cubicBezTo>
                    <a:pt x="105" y="0"/>
                    <a:pt x="84" y="2"/>
                    <a:pt x="72" y="4"/>
                  </a:cubicBezTo>
                  <a:cubicBezTo>
                    <a:pt x="72" y="4"/>
                    <a:pt x="33" y="12"/>
                    <a:pt x="18" y="24"/>
                  </a:cubicBezTo>
                  <a:cubicBezTo>
                    <a:pt x="18" y="24"/>
                    <a:pt x="14" y="26"/>
                    <a:pt x="16" y="31"/>
                  </a:cubicBezTo>
                  <a:cubicBezTo>
                    <a:pt x="28" y="64"/>
                    <a:pt x="28" y="64"/>
                    <a:pt x="28" y="64"/>
                  </a:cubicBezTo>
                  <a:cubicBezTo>
                    <a:pt x="30" y="69"/>
                    <a:pt x="34" y="67"/>
                    <a:pt x="34" y="67"/>
                  </a:cubicBezTo>
                  <a:cubicBezTo>
                    <a:pt x="34" y="67"/>
                    <a:pt x="35" y="67"/>
                    <a:pt x="37" y="66"/>
                  </a:cubicBezTo>
                  <a:cubicBezTo>
                    <a:pt x="71" y="48"/>
                    <a:pt x="113" y="48"/>
                    <a:pt x="113" y="48"/>
                  </a:cubicBezTo>
                  <a:cubicBezTo>
                    <a:pt x="132" y="48"/>
                    <a:pt x="147" y="52"/>
                    <a:pt x="157" y="59"/>
                  </a:cubicBezTo>
                  <a:cubicBezTo>
                    <a:pt x="166" y="67"/>
                    <a:pt x="171" y="78"/>
                    <a:pt x="171" y="101"/>
                  </a:cubicBezTo>
                  <a:cubicBezTo>
                    <a:pt x="171" y="109"/>
                    <a:pt x="171" y="109"/>
                    <a:pt x="171" y="109"/>
                  </a:cubicBezTo>
                  <a:cubicBezTo>
                    <a:pt x="156" y="106"/>
                    <a:pt x="142" y="105"/>
                    <a:pt x="142" y="105"/>
                  </a:cubicBezTo>
                  <a:close/>
                  <a:moveTo>
                    <a:pt x="72" y="228"/>
                  </a:moveTo>
                  <a:cubicBezTo>
                    <a:pt x="66" y="223"/>
                    <a:pt x="65" y="221"/>
                    <a:pt x="62" y="218"/>
                  </a:cubicBezTo>
                  <a:cubicBezTo>
                    <a:pt x="59" y="212"/>
                    <a:pt x="57" y="205"/>
                    <a:pt x="57" y="195"/>
                  </a:cubicBezTo>
                  <a:cubicBezTo>
                    <a:pt x="57" y="180"/>
                    <a:pt x="62" y="169"/>
                    <a:pt x="73" y="161"/>
                  </a:cubicBezTo>
                  <a:cubicBezTo>
                    <a:pt x="73" y="161"/>
                    <a:pt x="88" y="148"/>
                    <a:pt x="123" y="148"/>
                  </a:cubicBezTo>
                  <a:cubicBezTo>
                    <a:pt x="149" y="149"/>
                    <a:pt x="171" y="152"/>
                    <a:pt x="171" y="152"/>
                  </a:cubicBezTo>
                  <a:cubicBezTo>
                    <a:pt x="171" y="232"/>
                    <a:pt x="171" y="232"/>
                    <a:pt x="171" y="232"/>
                  </a:cubicBezTo>
                  <a:cubicBezTo>
                    <a:pt x="171" y="232"/>
                    <a:pt x="171" y="232"/>
                    <a:pt x="171" y="232"/>
                  </a:cubicBezTo>
                  <a:cubicBezTo>
                    <a:pt x="171" y="232"/>
                    <a:pt x="149" y="237"/>
                    <a:pt x="124" y="238"/>
                  </a:cubicBezTo>
                  <a:cubicBezTo>
                    <a:pt x="88" y="240"/>
                    <a:pt x="72" y="228"/>
                    <a:pt x="72" y="2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6"/>
            <p:cNvSpPr>
              <a:spLocks/>
            </p:cNvSpPr>
            <p:nvPr userDrawn="1"/>
          </p:nvSpPr>
          <p:spPr bwMode="auto">
            <a:xfrm>
              <a:off x="5162" y="1676"/>
              <a:ext cx="386" cy="653"/>
            </a:xfrm>
            <a:custGeom>
              <a:avLst/>
              <a:gdLst>
                <a:gd name="T0" fmla="*/ 162 w 163"/>
                <a:gd name="T1" fmla="*/ 13 h 276"/>
                <a:gd name="T2" fmla="*/ 159 w 163"/>
                <a:gd name="T3" fmla="*/ 7 h 276"/>
                <a:gd name="T4" fmla="*/ 130 w 163"/>
                <a:gd name="T5" fmla="*/ 2 h 276"/>
                <a:gd name="T6" fmla="*/ 85 w 163"/>
                <a:gd name="T7" fmla="*/ 9 h 276"/>
                <a:gd name="T8" fmla="*/ 55 w 163"/>
                <a:gd name="T9" fmla="*/ 31 h 276"/>
                <a:gd name="T10" fmla="*/ 55 w 163"/>
                <a:gd name="T11" fmla="*/ 9 h 276"/>
                <a:gd name="T12" fmla="*/ 50 w 163"/>
                <a:gd name="T13" fmla="*/ 4 h 276"/>
                <a:gd name="T14" fmla="*/ 5 w 163"/>
                <a:gd name="T15" fmla="*/ 4 h 276"/>
                <a:gd name="T16" fmla="*/ 0 w 163"/>
                <a:gd name="T17" fmla="*/ 9 h 276"/>
                <a:gd name="T18" fmla="*/ 0 w 163"/>
                <a:gd name="T19" fmla="*/ 270 h 276"/>
                <a:gd name="T20" fmla="*/ 6 w 163"/>
                <a:gd name="T21" fmla="*/ 276 h 276"/>
                <a:gd name="T22" fmla="*/ 52 w 163"/>
                <a:gd name="T23" fmla="*/ 276 h 276"/>
                <a:gd name="T24" fmla="*/ 57 w 163"/>
                <a:gd name="T25" fmla="*/ 270 h 276"/>
                <a:gd name="T26" fmla="*/ 57 w 163"/>
                <a:gd name="T27" fmla="*/ 140 h 276"/>
                <a:gd name="T28" fmla="*/ 63 w 163"/>
                <a:gd name="T29" fmla="*/ 94 h 276"/>
                <a:gd name="T30" fmla="*/ 78 w 163"/>
                <a:gd name="T31" fmla="*/ 68 h 276"/>
                <a:gd name="T32" fmla="*/ 100 w 163"/>
                <a:gd name="T33" fmla="*/ 55 h 276"/>
                <a:gd name="T34" fmla="*/ 123 w 163"/>
                <a:gd name="T35" fmla="*/ 52 h 276"/>
                <a:gd name="T36" fmla="*/ 142 w 163"/>
                <a:gd name="T37" fmla="*/ 54 h 276"/>
                <a:gd name="T38" fmla="*/ 149 w 163"/>
                <a:gd name="T39" fmla="*/ 50 h 276"/>
                <a:gd name="T40" fmla="*/ 162 w 163"/>
                <a:gd name="T41"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76">
                  <a:moveTo>
                    <a:pt x="162" y="13"/>
                  </a:moveTo>
                  <a:cubicBezTo>
                    <a:pt x="163" y="9"/>
                    <a:pt x="161" y="7"/>
                    <a:pt x="159" y="7"/>
                  </a:cubicBezTo>
                  <a:cubicBezTo>
                    <a:pt x="156" y="5"/>
                    <a:pt x="142" y="2"/>
                    <a:pt x="130" y="2"/>
                  </a:cubicBezTo>
                  <a:cubicBezTo>
                    <a:pt x="108" y="0"/>
                    <a:pt x="96" y="4"/>
                    <a:pt x="85" y="9"/>
                  </a:cubicBezTo>
                  <a:cubicBezTo>
                    <a:pt x="74" y="14"/>
                    <a:pt x="62" y="22"/>
                    <a:pt x="55" y="31"/>
                  </a:cubicBezTo>
                  <a:cubicBezTo>
                    <a:pt x="55" y="9"/>
                    <a:pt x="55" y="9"/>
                    <a:pt x="55" y="9"/>
                  </a:cubicBezTo>
                  <a:cubicBezTo>
                    <a:pt x="55" y="6"/>
                    <a:pt x="53" y="4"/>
                    <a:pt x="50" y="4"/>
                  </a:cubicBezTo>
                  <a:cubicBezTo>
                    <a:pt x="5" y="4"/>
                    <a:pt x="5" y="4"/>
                    <a:pt x="5" y="4"/>
                  </a:cubicBezTo>
                  <a:cubicBezTo>
                    <a:pt x="3" y="4"/>
                    <a:pt x="0" y="6"/>
                    <a:pt x="0" y="9"/>
                  </a:cubicBezTo>
                  <a:cubicBezTo>
                    <a:pt x="0" y="270"/>
                    <a:pt x="0" y="270"/>
                    <a:pt x="0" y="270"/>
                  </a:cubicBezTo>
                  <a:cubicBezTo>
                    <a:pt x="0" y="273"/>
                    <a:pt x="3" y="276"/>
                    <a:pt x="6" y="276"/>
                  </a:cubicBezTo>
                  <a:cubicBezTo>
                    <a:pt x="52" y="276"/>
                    <a:pt x="52" y="276"/>
                    <a:pt x="52" y="276"/>
                  </a:cubicBezTo>
                  <a:cubicBezTo>
                    <a:pt x="55" y="276"/>
                    <a:pt x="57" y="273"/>
                    <a:pt x="57" y="270"/>
                  </a:cubicBezTo>
                  <a:cubicBezTo>
                    <a:pt x="57" y="140"/>
                    <a:pt x="57" y="140"/>
                    <a:pt x="57" y="140"/>
                  </a:cubicBezTo>
                  <a:cubicBezTo>
                    <a:pt x="57" y="123"/>
                    <a:pt x="59" y="105"/>
                    <a:pt x="63" y="94"/>
                  </a:cubicBezTo>
                  <a:cubicBezTo>
                    <a:pt x="67" y="83"/>
                    <a:pt x="72" y="75"/>
                    <a:pt x="78" y="68"/>
                  </a:cubicBezTo>
                  <a:cubicBezTo>
                    <a:pt x="85" y="62"/>
                    <a:pt x="92" y="58"/>
                    <a:pt x="100" y="55"/>
                  </a:cubicBezTo>
                  <a:cubicBezTo>
                    <a:pt x="108" y="53"/>
                    <a:pt x="117" y="52"/>
                    <a:pt x="123" y="52"/>
                  </a:cubicBezTo>
                  <a:cubicBezTo>
                    <a:pt x="132" y="52"/>
                    <a:pt x="142" y="54"/>
                    <a:pt x="142" y="54"/>
                  </a:cubicBezTo>
                  <a:cubicBezTo>
                    <a:pt x="146" y="55"/>
                    <a:pt x="148" y="53"/>
                    <a:pt x="149" y="50"/>
                  </a:cubicBezTo>
                  <a:cubicBezTo>
                    <a:pt x="152" y="42"/>
                    <a:pt x="160" y="18"/>
                    <a:pt x="16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7"/>
            <p:cNvSpPr>
              <a:spLocks/>
            </p:cNvSpPr>
            <p:nvPr userDrawn="1"/>
          </p:nvSpPr>
          <p:spPr bwMode="auto">
            <a:xfrm>
              <a:off x="3807" y="1406"/>
              <a:ext cx="728" cy="1219"/>
            </a:xfrm>
            <a:custGeom>
              <a:avLst/>
              <a:gdLst>
                <a:gd name="T0" fmla="*/ 303 w 308"/>
                <a:gd name="T1" fmla="*/ 6 h 515"/>
                <a:gd name="T2" fmla="*/ 286 w 308"/>
                <a:gd name="T3" fmla="*/ 2 h 515"/>
                <a:gd name="T4" fmla="*/ 262 w 308"/>
                <a:gd name="T5" fmla="*/ 0 h 515"/>
                <a:gd name="T6" fmla="*/ 188 w 308"/>
                <a:gd name="T7" fmla="*/ 27 h 515"/>
                <a:gd name="T8" fmla="*/ 153 w 308"/>
                <a:gd name="T9" fmla="*/ 106 h 515"/>
                <a:gd name="T10" fmla="*/ 151 w 308"/>
                <a:gd name="T11" fmla="*/ 118 h 515"/>
                <a:gd name="T12" fmla="*/ 111 w 308"/>
                <a:gd name="T13" fmla="*/ 118 h 515"/>
                <a:gd name="T14" fmla="*/ 105 w 308"/>
                <a:gd name="T15" fmla="*/ 123 h 515"/>
                <a:gd name="T16" fmla="*/ 99 w 308"/>
                <a:gd name="T17" fmla="*/ 159 h 515"/>
                <a:gd name="T18" fmla="*/ 104 w 308"/>
                <a:gd name="T19" fmla="*/ 165 h 515"/>
                <a:gd name="T20" fmla="*/ 143 w 308"/>
                <a:gd name="T21" fmla="*/ 165 h 515"/>
                <a:gd name="T22" fmla="*/ 104 w 308"/>
                <a:gd name="T23" fmla="*/ 384 h 515"/>
                <a:gd name="T24" fmla="*/ 93 w 308"/>
                <a:gd name="T25" fmla="*/ 427 h 515"/>
                <a:gd name="T26" fmla="*/ 81 w 308"/>
                <a:gd name="T27" fmla="*/ 452 h 515"/>
                <a:gd name="T28" fmla="*/ 65 w 308"/>
                <a:gd name="T29" fmla="*/ 464 h 515"/>
                <a:gd name="T30" fmla="*/ 44 w 308"/>
                <a:gd name="T31" fmla="*/ 467 h 515"/>
                <a:gd name="T32" fmla="*/ 30 w 308"/>
                <a:gd name="T33" fmla="*/ 466 h 515"/>
                <a:gd name="T34" fmla="*/ 21 w 308"/>
                <a:gd name="T35" fmla="*/ 463 h 515"/>
                <a:gd name="T36" fmla="*/ 15 w 308"/>
                <a:gd name="T37" fmla="*/ 466 h 515"/>
                <a:gd name="T38" fmla="*/ 2 w 308"/>
                <a:gd name="T39" fmla="*/ 501 h 515"/>
                <a:gd name="T40" fmla="*/ 4 w 308"/>
                <a:gd name="T41" fmla="*/ 508 h 515"/>
                <a:gd name="T42" fmla="*/ 20 w 308"/>
                <a:gd name="T43" fmla="*/ 513 h 515"/>
                <a:gd name="T44" fmla="*/ 46 w 308"/>
                <a:gd name="T45" fmla="*/ 515 h 515"/>
                <a:gd name="T46" fmla="*/ 89 w 308"/>
                <a:gd name="T47" fmla="*/ 509 h 515"/>
                <a:gd name="T48" fmla="*/ 121 w 308"/>
                <a:gd name="T49" fmla="*/ 486 h 515"/>
                <a:gd name="T50" fmla="*/ 144 w 308"/>
                <a:gd name="T51" fmla="*/ 447 h 515"/>
                <a:gd name="T52" fmla="*/ 159 w 308"/>
                <a:gd name="T53" fmla="*/ 388 h 515"/>
                <a:gd name="T54" fmla="*/ 199 w 308"/>
                <a:gd name="T55" fmla="*/ 165 h 515"/>
                <a:gd name="T56" fmla="*/ 257 w 308"/>
                <a:gd name="T57" fmla="*/ 165 h 515"/>
                <a:gd name="T58" fmla="*/ 262 w 308"/>
                <a:gd name="T59" fmla="*/ 160 h 515"/>
                <a:gd name="T60" fmla="*/ 269 w 308"/>
                <a:gd name="T61" fmla="*/ 123 h 515"/>
                <a:gd name="T62" fmla="*/ 263 w 308"/>
                <a:gd name="T63" fmla="*/ 118 h 515"/>
                <a:gd name="T64" fmla="*/ 207 w 308"/>
                <a:gd name="T65" fmla="*/ 118 h 515"/>
                <a:gd name="T66" fmla="*/ 217 w 308"/>
                <a:gd name="T67" fmla="*/ 78 h 515"/>
                <a:gd name="T68" fmla="*/ 229 w 308"/>
                <a:gd name="T69" fmla="*/ 60 h 515"/>
                <a:gd name="T70" fmla="*/ 243 w 308"/>
                <a:gd name="T71" fmla="*/ 51 h 515"/>
                <a:gd name="T72" fmla="*/ 262 w 308"/>
                <a:gd name="T73" fmla="*/ 48 h 515"/>
                <a:gd name="T74" fmla="*/ 277 w 308"/>
                <a:gd name="T75" fmla="*/ 49 h 515"/>
                <a:gd name="T76" fmla="*/ 286 w 308"/>
                <a:gd name="T77" fmla="*/ 51 h 515"/>
                <a:gd name="T78" fmla="*/ 293 w 308"/>
                <a:gd name="T79" fmla="*/ 49 h 515"/>
                <a:gd name="T80" fmla="*/ 307 w 308"/>
                <a:gd name="T81" fmla="*/ 12 h 515"/>
                <a:gd name="T82" fmla="*/ 303 w 308"/>
                <a:gd name="T8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8" h="515">
                  <a:moveTo>
                    <a:pt x="303" y="6"/>
                  </a:moveTo>
                  <a:cubicBezTo>
                    <a:pt x="298" y="4"/>
                    <a:pt x="293" y="3"/>
                    <a:pt x="286" y="2"/>
                  </a:cubicBezTo>
                  <a:cubicBezTo>
                    <a:pt x="279" y="1"/>
                    <a:pt x="271" y="0"/>
                    <a:pt x="262" y="0"/>
                  </a:cubicBezTo>
                  <a:cubicBezTo>
                    <a:pt x="231" y="0"/>
                    <a:pt x="206" y="9"/>
                    <a:pt x="188" y="27"/>
                  </a:cubicBezTo>
                  <a:cubicBezTo>
                    <a:pt x="171" y="44"/>
                    <a:pt x="159" y="71"/>
                    <a:pt x="153" y="106"/>
                  </a:cubicBezTo>
                  <a:cubicBezTo>
                    <a:pt x="151" y="118"/>
                    <a:pt x="151" y="118"/>
                    <a:pt x="151" y="118"/>
                  </a:cubicBezTo>
                  <a:cubicBezTo>
                    <a:pt x="111" y="118"/>
                    <a:pt x="111" y="118"/>
                    <a:pt x="111" y="118"/>
                  </a:cubicBezTo>
                  <a:cubicBezTo>
                    <a:pt x="111" y="118"/>
                    <a:pt x="106" y="118"/>
                    <a:pt x="105" y="123"/>
                  </a:cubicBezTo>
                  <a:cubicBezTo>
                    <a:pt x="99" y="159"/>
                    <a:pt x="99" y="159"/>
                    <a:pt x="99" y="159"/>
                  </a:cubicBezTo>
                  <a:cubicBezTo>
                    <a:pt x="98" y="163"/>
                    <a:pt x="100" y="165"/>
                    <a:pt x="104" y="165"/>
                  </a:cubicBezTo>
                  <a:cubicBezTo>
                    <a:pt x="143" y="165"/>
                    <a:pt x="143" y="165"/>
                    <a:pt x="143" y="165"/>
                  </a:cubicBezTo>
                  <a:cubicBezTo>
                    <a:pt x="104" y="384"/>
                    <a:pt x="104" y="384"/>
                    <a:pt x="104" y="384"/>
                  </a:cubicBezTo>
                  <a:cubicBezTo>
                    <a:pt x="101" y="402"/>
                    <a:pt x="97" y="416"/>
                    <a:pt x="93" y="427"/>
                  </a:cubicBezTo>
                  <a:cubicBezTo>
                    <a:pt x="89" y="438"/>
                    <a:pt x="86" y="446"/>
                    <a:pt x="81" y="452"/>
                  </a:cubicBezTo>
                  <a:cubicBezTo>
                    <a:pt x="77" y="458"/>
                    <a:pt x="72" y="462"/>
                    <a:pt x="65" y="464"/>
                  </a:cubicBezTo>
                  <a:cubicBezTo>
                    <a:pt x="59" y="466"/>
                    <a:pt x="52" y="467"/>
                    <a:pt x="44" y="467"/>
                  </a:cubicBezTo>
                  <a:cubicBezTo>
                    <a:pt x="40" y="467"/>
                    <a:pt x="35" y="467"/>
                    <a:pt x="30" y="466"/>
                  </a:cubicBezTo>
                  <a:cubicBezTo>
                    <a:pt x="26" y="465"/>
                    <a:pt x="24" y="464"/>
                    <a:pt x="21" y="463"/>
                  </a:cubicBezTo>
                  <a:cubicBezTo>
                    <a:pt x="21" y="463"/>
                    <a:pt x="16" y="461"/>
                    <a:pt x="15" y="466"/>
                  </a:cubicBezTo>
                  <a:cubicBezTo>
                    <a:pt x="13" y="469"/>
                    <a:pt x="3" y="498"/>
                    <a:pt x="2" y="501"/>
                  </a:cubicBezTo>
                  <a:cubicBezTo>
                    <a:pt x="0" y="505"/>
                    <a:pt x="2" y="507"/>
                    <a:pt x="4" y="508"/>
                  </a:cubicBezTo>
                  <a:cubicBezTo>
                    <a:pt x="10" y="510"/>
                    <a:pt x="13" y="511"/>
                    <a:pt x="20" y="513"/>
                  </a:cubicBezTo>
                  <a:cubicBezTo>
                    <a:pt x="30" y="515"/>
                    <a:pt x="38" y="515"/>
                    <a:pt x="46" y="515"/>
                  </a:cubicBezTo>
                  <a:cubicBezTo>
                    <a:pt x="62" y="515"/>
                    <a:pt x="77" y="513"/>
                    <a:pt x="89" y="509"/>
                  </a:cubicBezTo>
                  <a:cubicBezTo>
                    <a:pt x="101" y="504"/>
                    <a:pt x="112" y="496"/>
                    <a:pt x="121" y="486"/>
                  </a:cubicBezTo>
                  <a:cubicBezTo>
                    <a:pt x="132" y="475"/>
                    <a:pt x="138" y="463"/>
                    <a:pt x="144" y="447"/>
                  </a:cubicBezTo>
                  <a:cubicBezTo>
                    <a:pt x="150" y="431"/>
                    <a:pt x="155" y="411"/>
                    <a:pt x="159" y="388"/>
                  </a:cubicBezTo>
                  <a:cubicBezTo>
                    <a:pt x="199" y="165"/>
                    <a:pt x="199" y="165"/>
                    <a:pt x="199" y="165"/>
                  </a:cubicBezTo>
                  <a:cubicBezTo>
                    <a:pt x="257" y="165"/>
                    <a:pt x="257" y="165"/>
                    <a:pt x="257" y="165"/>
                  </a:cubicBezTo>
                  <a:cubicBezTo>
                    <a:pt x="257" y="165"/>
                    <a:pt x="261" y="165"/>
                    <a:pt x="262" y="160"/>
                  </a:cubicBezTo>
                  <a:cubicBezTo>
                    <a:pt x="269" y="123"/>
                    <a:pt x="269" y="123"/>
                    <a:pt x="269" y="123"/>
                  </a:cubicBezTo>
                  <a:cubicBezTo>
                    <a:pt x="269" y="120"/>
                    <a:pt x="268" y="118"/>
                    <a:pt x="263" y="118"/>
                  </a:cubicBezTo>
                  <a:cubicBezTo>
                    <a:pt x="207" y="118"/>
                    <a:pt x="207" y="118"/>
                    <a:pt x="207" y="118"/>
                  </a:cubicBezTo>
                  <a:cubicBezTo>
                    <a:pt x="208" y="117"/>
                    <a:pt x="210" y="97"/>
                    <a:pt x="217" y="78"/>
                  </a:cubicBezTo>
                  <a:cubicBezTo>
                    <a:pt x="219" y="70"/>
                    <a:pt x="224" y="64"/>
                    <a:pt x="229" y="60"/>
                  </a:cubicBezTo>
                  <a:cubicBezTo>
                    <a:pt x="233" y="55"/>
                    <a:pt x="238" y="52"/>
                    <a:pt x="243" y="51"/>
                  </a:cubicBezTo>
                  <a:cubicBezTo>
                    <a:pt x="249" y="49"/>
                    <a:pt x="255" y="48"/>
                    <a:pt x="262" y="48"/>
                  </a:cubicBezTo>
                  <a:cubicBezTo>
                    <a:pt x="267" y="48"/>
                    <a:pt x="273" y="48"/>
                    <a:pt x="277" y="49"/>
                  </a:cubicBezTo>
                  <a:cubicBezTo>
                    <a:pt x="282" y="50"/>
                    <a:pt x="284" y="51"/>
                    <a:pt x="286" y="51"/>
                  </a:cubicBezTo>
                  <a:cubicBezTo>
                    <a:pt x="291" y="53"/>
                    <a:pt x="292" y="52"/>
                    <a:pt x="293" y="49"/>
                  </a:cubicBezTo>
                  <a:cubicBezTo>
                    <a:pt x="307" y="12"/>
                    <a:pt x="307" y="12"/>
                    <a:pt x="307" y="12"/>
                  </a:cubicBezTo>
                  <a:cubicBezTo>
                    <a:pt x="308" y="8"/>
                    <a:pt x="305" y="6"/>
                    <a:pt x="30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p:cNvSpPr>
            <p:nvPr userDrawn="1"/>
          </p:nvSpPr>
          <p:spPr bwMode="auto">
            <a:xfrm>
              <a:off x="2542" y="1421"/>
              <a:ext cx="132" cy="908"/>
            </a:xfrm>
            <a:custGeom>
              <a:avLst/>
              <a:gdLst>
                <a:gd name="T0" fmla="*/ 56 w 56"/>
                <a:gd name="T1" fmla="*/ 378 h 384"/>
                <a:gd name="T2" fmla="*/ 51 w 56"/>
                <a:gd name="T3" fmla="*/ 384 h 384"/>
                <a:gd name="T4" fmla="*/ 5 w 56"/>
                <a:gd name="T5" fmla="*/ 384 h 384"/>
                <a:gd name="T6" fmla="*/ 0 w 56"/>
                <a:gd name="T7" fmla="*/ 378 h 384"/>
                <a:gd name="T8" fmla="*/ 0 w 56"/>
                <a:gd name="T9" fmla="*/ 5 h 384"/>
                <a:gd name="T10" fmla="*/ 5 w 56"/>
                <a:gd name="T11" fmla="*/ 0 h 384"/>
                <a:gd name="T12" fmla="*/ 51 w 56"/>
                <a:gd name="T13" fmla="*/ 0 h 384"/>
                <a:gd name="T14" fmla="*/ 56 w 56"/>
                <a:gd name="T15" fmla="*/ 5 h 384"/>
                <a:gd name="T16" fmla="*/ 56 w 56"/>
                <a:gd name="T17" fmla="*/ 37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4">
                  <a:moveTo>
                    <a:pt x="56" y="378"/>
                  </a:moveTo>
                  <a:cubicBezTo>
                    <a:pt x="56" y="381"/>
                    <a:pt x="54" y="384"/>
                    <a:pt x="51" y="384"/>
                  </a:cubicBezTo>
                  <a:cubicBezTo>
                    <a:pt x="5" y="384"/>
                    <a:pt x="5" y="384"/>
                    <a:pt x="5" y="384"/>
                  </a:cubicBezTo>
                  <a:cubicBezTo>
                    <a:pt x="2" y="384"/>
                    <a:pt x="0" y="381"/>
                    <a:pt x="0" y="378"/>
                  </a:cubicBezTo>
                  <a:cubicBezTo>
                    <a:pt x="0" y="5"/>
                    <a:pt x="0" y="5"/>
                    <a:pt x="0" y="5"/>
                  </a:cubicBezTo>
                  <a:cubicBezTo>
                    <a:pt x="0" y="2"/>
                    <a:pt x="2" y="0"/>
                    <a:pt x="5" y="0"/>
                  </a:cubicBezTo>
                  <a:cubicBezTo>
                    <a:pt x="51" y="0"/>
                    <a:pt x="51" y="0"/>
                    <a:pt x="51" y="0"/>
                  </a:cubicBezTo>
                  <a:cubicBezTo>
                    <a:pt x="54" y="0"/>
                    <a:pt x="56" y="2"/>
                    <a:pt x="56" y="5"/>
                  </a:cubicBezTo>
                  <a:lnTo>
                    <a:pt x="56" y="3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Footer Placeholder 4"/>
          <p:cNvSpPr>
            <a:spLocks noGrp="1"/>
          </p:cNvSpPr>
          <p:nvPr>
            <p:ph type="ftr" sz="quarter" idx="33"/>
          </p:nvPr>
        </p:nvSpPr>
        <p:spPr/>
        <p:txBody>
          <a:bodyPr/>
          <a:lstStyle/>
          <a:p>
            <a:endParaRPr lang="en-US"/>
          </a:p>
        </p:txBody>
      </p:sp>
    </p:spTree>
    <p:extLst>
      <p:ext uri="{BB962C8B-B14F-4D97-AF65-F5344CB8AC3E}">
        <p14:creationId xmlns:p14="http://schemas.microsoft.com/office/powerpoint/2010/main" val="139704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ustomer_Hero_A">
    <p:bg>
      <p:bgPr>
        <a:solidFill>
          <a:schemeClr val="accent1"/>
        </a:solidFill>
        <a:effectLst/>
      </p:bgPr>
    </p:bg>
    <p:spTree>
      <p:nvGrpSpPr>
        <p:cNvPr id="1" name=""/>
        <p:cNvGrpSpPr/>
        <p:nvPr/>
      </p:nvGrpSpPr>
      <p:grpSpPr>
        <a:xfrm>
          <a:off x="0" y="0"/>
          <a:ext cx="0" cy="0"/>
          <a:chOff x="0" y="0"/>
          <a:chExt cx="0" cy="0"/>
        </a:xfrm>
      </p:grpSpPr>
      <p:sp>
        <p:nvSpPr>
          <p:cNvPr id="14" name="Rectangle 13"/>
          <p:cNvSpPr/>
          <p:nvPr/>
        </p:nvSpPr>
        <p:spPr>
          <a:xfrm>
            <a:off x="-3140" y="2857500"/>
            <a:ext cx="914714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prstClr val="white"/>
              </a:solidFill>
            </a:endParaRPr>
          </a:p>
        </p:txBody>
      </p:sp>
      <p:sp>
        <p:nvSpPr>
          <p:cNvPr id="24" name="Text Placeholder 28"/>
          <p:cNvSpPr>
            <a:spLocks noGrp="1"/>
          </p:cNvSpPr>
          <p:nvPr>
            <p:ph type="body" sz="quarter" idx="20"/>
          </p:nvPr>
        </p:nvSpPr>
        <p:spPr>
          <a:xfrm>
            <a:off x="253813" y="3539359"/>
            <a:ext cx="4202153" cy="1104554"/>
          </a:xfrm>
          <a:extLst/>
        </p:spPr>
        <p:txBody>
          <a:bodyPr vert="horz" lIns="9144" tIns="0" rIns="0" bIns="0" rtlCol="0">
            <a:noAutofit/>
          </a:bodyPr>
          <a:lstStyle>
            <a:lvl1pPr>
              <a:defRPr lang="en-US" sz="2000" dirty="0" smtClean="0"/>
            </a:lvl1pPr>
            <a:lvl2pPr>
              <a:defRPr lang="en-US" sz="1800" dirty="0" smtClean="0"/>
            </a:lvl2pPr>
            <a:lvl3pPr>
              <a:defRPr lang="en-US" sz="1600" dirty="0" smtClean="0">
                <a:solidFill>
                  <a:schemeClr val="tx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25" name="Text Placeholder 28"/>
          <p:cNvSpPr>
            <a:spLocks noGrp="1"/>
          </p:cNvSpPr>
          <p:nvPr>
            <p:ph type="body" sz="quarter" idx="21"/>
          </p:nvPr>
        </p:nvSpPr>
        <p:spPr>
          <a:xfrm>
            <a:off x="4616637" y="3539359"/>
            <a:ext cx="4278459" cy="1104554"/>
          </a:xfrm>
          <a:extLst/>
        </p:spPr>
        <p:txBody>
          <a:bodyPr vert="horz" lIns="9144" tIns="0" rIns="0" bIns="0" rtlCol="0">
            <a:noAutofit/>
          </a:bodyPr>
          <a:lstStyle>
            <a:lvl1pPr>
              <a:defRPr lang="en-US" sz="2000" dirty="0" smtClean="0"/>
            </a:lvl1pPr>
            <a:lvl2pPr>
              <a:defRPr lang="en-US" sz="1800" dirty="0" smtClean="0"/>
            </a:lvl2pPr>
            <a:lvl3pPr>
              <a:defRPr lang="en-US" sz="1600" dirty="0" smtClean="0">
                <a:solidFill>
                  <a:schemeClr val="tx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10" name="Title 1"/>
          <p:cNvSpPr>
            <a:spLocks noGrp="1"/>
          </p:cNvSpPr>
          <p:nvPr>
            <p:ph type="title" hasCustomPrompt="1"/>
          </p:nvPr>
        </p:nvSpPr>
        <p:spPr>
          <a:xfrm>
            <a:off x="253811" y="2741446"/>
            <a:ext cx="8641284" cy="640690"/>
          </a:xfrm>
        </p:spPr>
        <p:txBody>
          <a:bodyPr lIns="9144" tIns="0" rIns="0" bIns="0" anchor="b">
            <a:noAutofit/>
          </a:bodyPr>
          <a:lstStyle>
            <a:lvl1pPr algn="l">
              <a:lnSpc>
                <a:spcPct val="80000"/>
              </a:lnSpc>
              <a:defRPr sz="3200" b="0" spc="-80" baseline="0">
                <a:solidFill>
                  <a:schemeClr val="accent1"/>
                </a:solidFill>
              </a:defRPr>
            </a:lvl1pPr>
          </a:lstStyle>
          <a:p>
            <a:r>
              <a:rPr lang="en-US" dirty="0" smtClean="0"/>
              <a:t>Customer Hero slide</a:t>
            </a:r>
            <a:endParaRPr lang="en-US" dirty="0"/>
          </a:p>
        </p:txBody>
      </p:sp>
      <p:sp>
        <p:nvSpPr>
          <p:cNvPr id="3" name="Picture Placeholder 2"/>
          <p:cNvSpPr>
            <a:spLocks noGrp="1"/>
          </p:cNvSpPr>
          <p:nvPr>
            <p:ph type="pic" sz="quarter" idx="19" hasCustomPrompt="1"/>
          </p:nvPr>
        </p:nvSpPr>
        <p:spPr>
          <a:xfrm>
            <a:off x="252478" y="2097169"/>
            <a:ext cx="1575746" cy="877491"/>
          </a:xfr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dirty="0" smtClean="0"/>
              <a:t>Click to add</a:t>
            </a:r>
          </a:p>
          <a:p>
            <a:r>
              <a:rPr lang="en-US" dirty="0" smtClean="0"/>
              <a:t>logo</a:t>
            </a:r>
            <a:endParaRPr lang="en-US" dirty="0"/>
          </a:p>
        </p:txBody>
      </p:sp>
      <p:sp>
        <p:nvSpPr>
          <p:cNvPr id="20" name="Text Placeholder 3"/>
          <p:cNvSpPr>
            <a:spLocks noGrp="1"/>
          </p:cNvSpPr>
          <p:nvPr>
            <p:ph type="body" sz="quarter" idx="18" hasCustomPrompt="1"/>
          </p:nvPr>
        </p:nvSpPr>
        <p:spPr>
          <a:xfrm>
            <a:off x="217942" y="1749164"/>
            <a:ext cx="5799651" cy="239456"/>
          </a:xfrm>
        </p:spPr>
        <p:txBody>
          <a:bodyPr lIns="274320" tIns="0" rIns="0" bIns="0" anchor="b">
            <a:noAutofit/>
          </a:bodyPr>
          <a:lstStyle>
            <a:lvl1pPr marL="36576" indent="0">
              <a:buNone/>
              <a:defRPr lang="en-US" sz="1400" b="0" kern="1200" spc="-50" baseline="0" dirty="0">
                <a:solidFill>
                  <a:schemeClr val="bg1"/>
                </a:solidFill>
                <a:latin typeface="+mn-lt"/>
                <a:ea typeface="+mn-ea"/>
                <a:cs typeface="+mn-cs"/>
              </a:defRPr>
            </a:lvl1pPr>
          </a:lstStyle>
          <a:p>
            <a:pPr lvl="0"/>
            <a:r>
              <a:rPr lang="en-US" dirty="0" smtClean="0"/>
              <a:t>Author/subtext here</a:t>
            </a:r>
            <a:endParaRPr lang="en-US" dirty="0"/>
          </a:p>
        </p:txBody>
      </p:sp>
      <p:sp>
        <p:nvSpPr>
          <p:cNvPr id="18" name="Picture Placeholder 7"/>
          <p:cNvSpPr>
            <a:spLocks noGrp="1"/>
          </p:cNvSpPr>
          <p:nvPr>
            <p:ph type="pic" sz="quarter" idx="17" hasCustomPrompt="1"/>
          </p:nvPr>
        </p:nvSpPr>
        <p:spPr>
          <a:xfrm>
            <a:off x="6280062" y="197127"/>
            <a:ext cx="2397111" cy="2393673"/>
          </a:xfrm>
          <a:prstGeom prst="ellipse">
            <a:avLst/>
          </a:prstGeom>
          <a:solidFill>
            <a:schemeClr val="bg1">
              <a:lumMod val="75000"/>
            </a:schemeClr>
          </a:solidFill>
        </p:spPr>
        <p:txBody>
          <a:bodyPr anchor="ctr"/>
          <a:lstStyle>
            <a:lvl1pPr marL="0" indent="0" algn="ctr">
              <a:buNone/>
              <a:defRPr baseline="0">
                <a:solidFill>
                  <a:schemeClr val="bg1"/>
                </a:solidFill>
              </a:defRPr>
            </a:lvl1pPr>
          </a:lstStyle>
          <a:p>
            <a:r>
              <a:rPr lang="en-US" dirty="0" smtClean="0"/>
              <a:t>Click to</a:t>
            </a:r>
          </a:p>
          <a:p>
            <a:r>
              <a:rPr lang="en-US" dirty="0" smtClean="0"/>
              <a:t>add photo</a:t>
            </a:r>
            <a:endParaRPr lang="en-US" dirty="0"/>
          </a:p>
        </p:txBody>
      </p:sp>
      <p:sp>
        <p:nvSpPr>
          <p:cNvPr id="6" name="Text Placeholder 5"/>
          <p:cNvSpPr>
            <a:spLocks noGrp="1"/>
          </p:cNvSpPr>
          <p:nvPr>
            <p:ph type="body" sz="quarter" idx="23" hasCustomPrompt="1"/>
          </p:nvPr>
        </p:nvSpPr>
        <p:spPr>
          <a:xfrm>
            <a:off x="246524" y="432795"/>
            <a:ext cx="5770085" cy="1365647"/>
          </a:xfrm>
        </p:spPr>
        <p:txBody>
          <a:bodyPr anchor="b"/>
          <a:lstStyle>
            <a:lvl1pPr marL="274320" indent="-285750">
              <a:buNone/>
              <a:defRPr sz="4000" b="1" baseline="0">
                <a:solidFill>
                  <a:schemeClr val="bg1"/>
                </a:solidFill>
              </a:defRPr>
            </a:lvl1pPr>
          </a:lstStyle>
          <a:p>
            <a:pPr lvl="0"/>
            <a:r>
              <a:rPr lang="en-US" dirty="0" smtClean="0"/>
              <a:t>“Quote and/or section header text goes here</a:t>
            </a:r>
            <a:endParaRPr lang="en-US" dirty="0"/>
          </a:p>
        </p:txBody>
      </p:sp>
      <p:pic>
        <p:nvPicPr>
          <p:cNvPr id="41" name="Picture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75237"/>
            <a:ext cx="355225" cy="355133"/>
          </a:xfrm>
          <a:prstGeom prst="rect">
            <a:avLst/>
          </a:prstGeom>
        </p:spPr>
      </p:pic>
      <p:sp>
        <p:nvSpPr>
          <p:cNvPr id="42" name="Oval 41"/>
          <p:cNvSpPr/>
          <p:nvPr/>
        </p:nvSpPr>
        <p:spPr>
          <a:xfrm>
            <a:off x="-739493" y="-121700"/>
            <a:ext cx="964723" cy="964472"/>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1033" y="638389"/>
            <a:ext cx="1479872" cy="1479487"/>
          </a:xfrm>
          <a:prstGeom prst="rect">
            <a:avLst/>
          </a:prstGeom>
        </p:spPr>
      </p:pic>
      <p:sp>
        <p:nvSpPr>
          <p:cNvPr id="44" name="Oval 43"/>
          <p:cNvSpPr/>
          <p:nvPr/>
        </p:nvSpPr>
        <p:spPr>
          <a:xfrm>
            <a:off x="8521034" y="370717"/>
            <a:ext cx="622967" cy="622805"/>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sp>
        <p:nvSpPr>
          <p:cNvPr id="54" name="Rectangle 53"/>
          <p:cNvSpPr/>
          <p:nvPr/>
        </p:nvSpPr>
        <p:spPr>
          <a:xfrm flipH="1">
            <a:off x="-4813" y="4376737"/>
            <a:ext cx="9148813" cy="766763"/>
          </a:xfrm>
          <a:prstGeom prst="rect">
            <a:avLst/>
          </a:prstGeom>
          <a:gradFill>
            <a:gsLst>
              <a:gs pos="100000">
                <a:srgbClr val="78CFF2"/>
              </a:gs>
              <a:gs pos="0">
                <a:srgbClr val="FDFEFF">
                  <a:alpha val="0"/>
                </a:srgbClr>
              </a:gs>
            </a:gsLst>
            <a:lin ang="5400000" scaled="1"/>
          </a:gra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smtClean="0">
              <a:cs typeface="VAG Rounded Std Light"/>
            </a:endParaRPr>
          </a:p>
        </p:txBody>
      </p:sp>
      <p:grpSp>
        <p:nvGrpSpPr>
          <p:cNvPr id="55" name="Group 18"/>
          <p:cNvGrpSpPr>
            <a:grpSpLocks noChangeAspect="1"/>
          </p:cNvGrpSpPr>
          <p:nvPr/>
        </p:nvGrpSpPr>
        <p:grpSpPr bwMode="auto">
          <a:xfrm>
            <a:off x="8434649" y="4703176"/>
            <a:ext cx="458991" cy="321287"/>
            <a:chOff x="267" y="-340"/>
            <a:chExt cx="7144" cy="5002"/>
          </a:xfrm>
        </p:grpSpPr>
        <p:sp>
          <p:nvSpPr>
            <p:cNvPr id="56" name="Freeform 19"/>
            <p:cNvSpPr>
              <a:spLocks/>
            </p:cNvSpPr>
            <p:nvPr userDrawn="1"/>
          </p:nvSpPr>
          <p:spPr bwMode="auto">
            <a:xfrm>
              <a:off x="267" y="-340"/>
              <a:ext cx="7144" cy="5002"/>
            </a:xfrm>
            <a:custGeom>
              <a:avLst/>
              <a:gdLst>
                <a:gd name="T0" fmla="*/ 1257 w 3021"/>
                <a:gd name="T1" fmla="*/ 230 h 2114"/>
                <a:gd name="T2" fmla="*/ 1640 w 3021"/>
                <a:gd name="T3" fmla="*/ 66 h 2114"/>
                <a:gd name="T4" fmla="*/ 2106 w 3021"/>
                <a:gd name="T5" fmla="*/ 342 h 2114"/>
                <a:gd name="T6" fmla="*/ 2369 w 3021"/>
                <a:gd name="T7" fmla="*/ 286 h 2114"/>
                <a:gd name="T8" fmla="*/ 3021 w 3021"/>
                <a:gd name="T9" fmla="*/ 943 h 2114"/>
                <a:gd name="T10" fmla="*/ 2369 w 3021"/>
                <a:gd name="T11" fmla="*/ 1600 h 2114"/>
                <a:gd name="T12" fmla="*/ 2241 w 3021"/>
                <a:gd name="T13" fmla="*/ 1587 h 2114"/>
                <a:gd name="T14" fmla="*/ 1826 w 3021"/>
                <a:gd name="T15" fmla="*/ 1831 h 2114"/>
                <a:gd name="T16" fmla="*/ 1618 w 3021"/>
                <a:gd name="T17" fmla="*/ 1783 h 2114"/>
                <a:gd name="T18" fmla="*/ 1118 w 3021"/>
                <a:gd name="T19" fmla="*/ 2114 h 2114"/>
                <a:gd name="T20" fmla="*/ 608 w 3021"/>
                <a:gd name="T21" fmla="*/ 1758 h 2114"/>
                <a:gd name="T22" fmla="*/ 504 w 3021"/>
                <a:gd name="T23" fmla="*/ 1769 h 2114"/>
                <a:gd name="T24" fmla="*/ 0 w 3021"/>
                <a:gd name="T25" fmla="*/ 1260 h 2114"/>
                <a:gd name="T26" fmla="*/ 252 w 3021"/>
                <a:gd name="T27" fmla="*/ 819 h 2114"/>
                <a:gd name="T28" fmla="*/ 204 w 3021"/>
                <a:gd name="T29" fmla="*/ 586 h 2114"/>
                <a:gd name="T30" fmla="*/ 791 w 3021"/>
                <a:gd name="T31" fmla="*/ 0 h 2114"/>
                <a:gd name="T32" fmla="*/ 1257 w 3021"/>
                <a:gd name="T33" fmla="*/ 230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1" h="2114">
                  <a:moveTo>
                    <a:pt x="1257" y="230"/>
                  </a:moveTo>
                  <a:cubicBezTo>
                    <a:pt x="1355" y="129"/>
                    <a:pt x="1490" y="66"/>
                    <a:pt x="1640" y="66"/>
                  </a:cubicBezTo>
                  <a:cubicBezTo>
                    <a:pt x="1840" y="66"/>
                    <a:pt x="2014" y="177"/>
                    <a:pt x="2106" y="342"/>
                  </a:cubicBezTo>
                  <a:cubicBezTo>
                    <a:pt x="2187" y="306"/>
                    <a:pt x="2276" y="286"/>
                    <a:pt x="2369" y="286"/>
                  </a:cubicBezTo>
                  <a:cubicBezTo>
                    <a:pt x="2729" y="286"/>
                    <a:pt x="3021" y="580"/>
                    <a:pt x="3021" y="943"/>
                  </a:cubicBezTo>
                  <a:cubicBezTo>
                    <a:pt x="3021" y="1306"/>
                    <a:pt x="2729" y="1600"/>
                    <a:pt x="2369" y="1600"/>
                  </a:cubicBezTo>
                  <a:cubicBezTo>
                    <a:pt x="2326" y="1600"/>
                    <a:pt x="2283" y="1595"/>
                    <a:pt x="2241" y="1587"/>
                  </a:cubicBezTo>
                  <a:cubicBezTo>
                    <a:pt x="2160" y="1733"/>
                    <a:pt x="2004" y="1831"/>
                    <a:pt x="1826" y="1831"/>
                  </a:cubicBezTo>
                  <a:cubicBezTo>
                    <a:pt x="1751" y="1831"/>
                    <a:pt x="1680" y="1814"/>
                    <a:pt x="1618" y="1783"/>
                  </a:cubicBezTo>
                  <a:cubicBezTo>
                    <a:pt x="1535" y="1977"/>
                    <a:pt x="1342" y="2114"/>
                    <a:pt x="1118" y="2114"/>
                  </a:cubicBezTo>
                  <a:cubicBezTo>
                    <a:pt x="884" y="2114"/>
                    <a:pt x="685" y="1966"/>
                    <a:pt x="608" y="1758"/>
                  </a:cubicBezTo>
                  <a:cubicBezTo>
                    <a:pt x="575" y="1765"/>
                    <a:pt x="540" y="1769"/>
                    <a:pt x="504" y="1769"/>
                  </a:cubicBezTo>
                  <a:cubicBezTo>
                    <a:pt x="226" y="1769"/>
                    <a:pt x="0" y="1541"/>
                    <a:pt x="0" y="1260"/>
                  </a:cubicBezTo>
                  <a:cubicBezTo>
                    <a:pt x="0" y="1071"/>
                    <a:pt x="102" y="907"/>
                    <a:pt x="252" y="819"/>
                  </a:cubicBezTo>
                  <a:cubicBezTo>
                    <a:pt x="221" y="747"/>
                    <a:pt x="204" y="668"/>
                    <a:pt x="204" y="586"/>
                  </a:cubicBezTo>
                  <a:cubicBezTo>
                    <a:pt x="204" y="262"/>
                    <a:pt x="467" y="0"/>
                    <a:pt x="791" y="0"/>
                  </a:cubicBezTo>
                  <a:cubicBezTo>
                    <a:pt x="981" y="0"/>
                    <a:pt x="1150" y="90"/>
                    <a:pt x="1257" y="2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0"/>
            <p:cNvSpPr>
              <a:spLocks/>
            </p:cNvSpPr>
            <p:nvPr userDrawn="1"/>
          </p:nvSpPr>
          <p:spPr bwMode="auto">
            <a:xfrm>
              <a:off x="1298"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6" y="211"/>
                    <a:pt x="22" y="209"/>
                  </a:cubicBezTo>
                  <a:cubicBezTo>
                    <a:pt x="20" y="208"/>
                    <a:pt x="16" y="206"/>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p:cNvSpPr>
            <p:nvPr userDrawn="1"/>
          </p:nvSpPr>
          <p:spPr bwMode="auto">
            <a:xfrm>
              <a:off x="3443"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5" y="212"/>
                    <a:pt x="22" y="209"/>
                  </a:cubicBezTo>
                  <a:cubicBezTo>
                    <a:pt x="21" y="209"/>
                    <a:pt x="16" y="207"/>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noEditPoints="1"/>
            </p:cNvSpPr>
            <p:nvPr userDrawn="1"/>
          </p:nvSpPr>
          <p:spPr bwMode="auto">
            <a:xfrm>
              <a:off x="4455" y="1671"/>
              <a:ext cx="596" cy="672"/>
            </a:xfrm>
            <a:custGeom>
              <a:avLst/>
              <a:gdLst>
                <a:gd name="T0" fmla="*/ 245 w 252"/>
                <a:gd name="T1" fmla="*/ 87 h 284"/>
                <a:gd name="T2" fmla="*/ 221 w 252"/>
                <a:gd name="T3" fmla="*/ 42 h 284"/>
                <a:gd name="T4" fmla="*/ 181 w 252"/>
                <a:gd name="T5" fmla="*/ 12 h 284"/>
                <a:gd name="T6" fmla="*/ 126 w 252"/>
                <a:gd name="T7" fmla="*/ 0 h 284"/>
                <a:gd name="T8" fmla="*/ 71 w 252"/>
                <a:gd name="T9" fmla="*/ 12 h 284"/>
                <a:gd name="T10" fmla="*/ 31 w 252"/>
                <a:gd name="T11" fmla="*/ 42 h 284"/>
                <a:gd name="T12" fmla="*/ 7 w 252"/>
                <a:gd name="T13" fmla="*/ 87 h 284"/>
                <a:gd name="T14" fmla="*/ 0 w 252"/>
                <a:gd name="T15" fmla="*/ 142 h 284"/>
                <a:gd name="T16" fmla="*/ 7 w 252"/>
                <a:gd name="T17" fmla="*/ 198 h 284"/>
                <a:gd name="T18" fmla="*/ 31 w 252"/>
                <a:gd name="T19" fmla="*/ 243 h 284"/>
                <a:gd name="T20" fmla="*/ 71 w 252"/>
                <a:gd name="T21" fmla="*/ 273 h 284"/>
                <a:gd name="T22" fmla="*/ 126 w 252"/>
                <a:gd name="T23" fmla="*/ 284 h 284"/>
                <a:gd name="T24" fmla="*/ 181 w 252"/>
                <a:gd name="T25" fmla="*/ 273 h 284"/>
                <a:gd name="T26" fmla="*/ 221 w 252"/>
                <a:gd name="T27" fmla="*/ 243 h 284"/>
                <a:gd name="T28" fmla="*/ 245 w 252"/>
                <a:gd name="T29" fmla="*/ 198 h 284"/>
                <a:gd name="T30" fmla="*/ 252 w 252"/>
                <a:gd name="T31" fmla="*/ 142 h 284"/>
                <a:gd name="T32" fmla="*/ 245 w 252"/>
                <a:gd name="T33" fmla="*/ 87 h 284"/>
                <a:gd name="T34" fmla="*/ 193 w 252"/>
                <a:gd name="T35" fmla="*/ 142 h 284"/>
                <a:gd name="T36" fmla="*/ 176 w 252"/>
                <a:gd name="T37" fmla="*/ 213 h 284"/>
                <a:gd name="T38" fmla="*/ 126 w 252"/>
                <a:gd name="T39" fmla="*/ 237 h 284"/>
                <a:gd name="T40" fmla="*/ 76 w 252"/>
                <a:gd name="T41" fmla="*/ 213 h 284"/>
                <a:gd name="T42" fmla="*/ 60 w 252"/>
                <a:gd name="T43" fmla="*/ 142 h 284"/>
                <a:gd name="T44" fmla="*/ 76 w 252"/>
                <a:gd name="T45" fmla="*/ 72 h 284"/>
                <a:gd name="T46" fmla="*/ 126 w 252"/>
                <a:gd name="T47" fmla="*/ 48 h 284"/>
                <a:gd name="T48" fmla="*/ 176 w 252"/>
                <a:gd name="T49" fmla="*/ 72 h 284"/>
                <a:gd name="T50" fmla="*/ 193 w 252"/>
                <a:gd name="T51"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284">
                  <a:moveTo>
                    <a:pt x="245" y="87"/>
                  </a:moveTo>
                  <a:cubicBezTo>
                    <a:pt x="240" y="69"/>
                    <a:pt x="232" y="54"/>
                    <a:pt x="221" y="42"/>
                  </a:cubicBezTo>
                  <a:cubicBezTo>
                    <a:pt x="211" y="29"/>
                    <a:pt x="197" y="19"/>
                    <a:pt x="181" y="12"/>
                  </a:cubicBezTo>
                  <a:cubicBezTo>
                    <a:pt x="166" y="4"/>
                    <a:pt x="147" y="0"/>
                    <a:pt x="126" y="0"/>
                  </a:cubicBezTo>
                  <a:cubicBezTo>
                    <a:pt x="105" y="0"/>
                    <a:pt x="86" y="4"/>
                    <a:pt x="71" y="12"/>
                  </a:cubicBezTo>
                  <a:cubicBezTo>
                    <a:pt x="55" y="19"/>
                    <a:pt x="41" y="29"/>
                    <a:pt x="31" y="42"/>
                  </a:cubicBezTo>
                  <a:cubicBezTo>
                    <a:pt x="20" y="54"/>
                    <a:pt x="12" y="69"/>
                    <a:pt x="7" y="87"/>
                  </a:cubicBezTo>
                  <a:cubicBezTo>
                    <a:pt x="2" y="104"/>
                    <a:pt x="0" y="122"/>
                    <a:pt x="0" y="142"/>
                  </a:cubicBezTo>
                  <a:cubicBezTo>
                    <a:pt x="0" y="162"/>
                    <a:pt x="2" y="181"/>
                    <a:pt x="7" y="198"/>
                  </a:cubicBezTo>
                  <a:cubicBezTo>
                    <a:pt x="12" y="215"/>
                    <a:pt x="20" y="230"/>
                    <a:pt x="31" y="243"/>
                  </a:cubicBezTo>
                  <a:cubicBezTo>
                    <a:pt x="41" y="255"/>
                    <a:pt x="55" y="265"/>
                    <a:pt x="71" y="273"/>
                  </a:cubicBezTo>
                  <a:cubicBezTo>
                    <a:pt x="86" y="280"/>
                    <a:pt x="105" y="284"/>
                    <a:pt x="126" y="284"/>
                  </a:cubicBezTo>
                  <a:cubicBezTo>
                    <a:pt x="147" y="284"/>
                    <a:pt x="166" y="280"/>
                    <a:pt x="181" y="273"/>
                  </a:cubicBezTo>
                  <a:cubicBezTo>
                    <a:pt x="197" y="265"/>
                    <a:pt x="211" y="255"/>
                    <a:pt x="221" y="243"/>
                  </a:cubicBezTo>
                  <a:cubicBezTo>
                    <a:pt x="232" y="230"/>
                    <a:pt x="240" y="215"/>
                    <a:pt x="245" y="198"/>
                  </a:cubicBezTo>
                  <a:cubicBezTo>
                    <a:pt x="250" y="181"/>
                    <a:pt x="252" y="162"/>
                    <a:pt x="252" y="142"/>
                  </a:cubicBezTo>
                  <a:cubicBezTo>
                    <a:pt x="252" y="122"/>
                    <a:pt x="250" y="104"/>
                    <a:pt x="245" y="87"/>
                  </a:cubicBezTo>
                  <a:moveTo>
                    <a:pt x="193" y="142"/>
                  </a:moveTo>
                  <a:cubicBezTo>
                    <a:pt x="193" y="172"/>
                    <a:pt x="187" y="196"/>
                    <a:pt x="176" y="213"/>
                  </a:cubicBezTo>
                  <a:cubicBezTo>
                    <a:pt x="165" y="229"/>
                    <a:pt x="149" y="237"/>
                    <a:pt x="126" y="237"/>
                  </a:cubicBezTo>
                  <a:cubicBezTo>
                    <a:pt x="103" y="237"/>
                    <a:pt x="87" y="229"/>
                    <a:pt x="76" y="213"/>
                  </a:cubicBezTo>
                  <a:cubicBezTo>
                    <a:pt x="65" y="196"/>
                    <a:pt x="60" y="172"/>
                    <a:pt x="60" y="142"/>
                  </a:cubicBezTo>
                  <a:cubicBezTo>
                    <a:pt x="60" y="112"/>
                    <a:pt x="65" y="89"/>
                    <a:pt x="76" y="72"/>
                  </a:cubicBezTo>
                  <a:cubicBezTo>
                    <a:pt x="87" y="56"/>
                    <a:pt x="103" y="48"/>
                    <a:pt x="126" y="48"/>
                  </a:cubicBezTo>
                  <a:cubicBezTo>
                    <a:pt x="149" y="48"/>
                    <a:pt x="165" y="56"/>
                    <a:pt x="176" y="72"/>
                  </a:cubicBezTo>
                  <a:cubicBezTo>
                    <a:pt x="187" y="89"/>
                    <a:pt x="193" y="112"/>
                    <a:pt x="193" y="1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9"/>
            <p:cNvSpPr>
              <a:spLocks/>
            </p:cNvSpPr>
            <p:nvPr userDrawn="1"/>
          </p:nvSpPr>
          <p:spPr bwMode="auto">
            <a:xfrm>
              <a:off x="5566" y="1671"/>
              <a:ext cx="507" cy="670"/>
            </a:xfrm>
            <a:custGeom>
              <a:avLst/>
              <a:gdLst>
                <a:gd name="T0" fmla="*/ 199 w 214"/>
                <a:gd name="T1" fmla="*/ 229 h 283"/>
                <a:gd name="T2" fmla="*/ 193 w 214"/>
                <a:gd name="T3" fmla="*/ 226 h 283"/>
                <a:gd name="T4" fmla="*/ 169 w 214"/>
                <a:gd name="T5" fmla="*/ 233 h 283"/>
                <a:gd name="T6" fmla="*/ 140 w 214"/>
                <a:gd name="T7" fmla="*/ 235 h 283"/>
                <a:gd name="T8" fmla="*/ 81 w 214"/>
                <a:gd name="T9" fmla="*/ 213 h 283"/>
                <a:gd name="T10" fmla="*/ 59 w 214"/>
                <a:gd name="T11" fmla="*/ 142 h 283"/>
                <a:gd name="T12" fmla="*/ 79 w 214"/>
                <a:gd name="T13" fmla="*/ 74 h 283"/>
                <a:gd name="T14" fmla="*/ 136 w 214"/>
                <a:gd name="T15" fmla="*/ 49 h 283"/>
                <a:gd name="T16" fmla="*/ 191 w 214"/>
                <a:gd name="T17" fmla="*/ 56 h 283"/>
                <a:gd name="T18" fmla="*/ 197 w 214"/>
                <a:gd name="T19" fmla="*/ 53 h 283"/>
                <a:gd name="T20" fmla="*/ 210 w 214"/>
                <a:gd name="T21" fmla="*/ 18 h 283"/>
                <a:gd name="T22" fmla="*/ 206 w 214"/>
                <a:gd name="T23" fmla="*/ 11 h 283"/>
                <a:gd name="T24" fmla="*/ 172 w 214"/>
                <a:gd name="T25" fmla="*/ 3 h 283"/>
                <a:gd name="T26" fmla="*/ 133 w 214"/>
                <a:gd name="T27" fmla="*/ 0 h 283"/>
                <a:gd name="T28" fmla="*/ 75 w 214"/>
                <a:gd name="T29" fmla="*/ 11 h 283"/>
                <a:gd name="T30" fmla="*/ 34 w 214"/>
                <a:gd name="T31" fmla="*/ 41 h 283"/>
                <a:gd name="T32" fmla="*/ 9 w 214"/>
                <a:gd name="T33" fmla="*/ 86 h 283"/>
                <a:gd name="T34" fmla="*/ 0 w 214"/>
                <a:gd name="T35" fmla="*/ 142 h 283"/>
                <a:gd name="T36" fmla="*/ 35 w 214"/>
                <a:gd name="T37" fmla="*/ 245 h 283"/>
                <a:gd name="T38" fmla="*/ 137 w 214"/>
                <a:gd name="T39" fmla="*/ 283 h 283"/>
                <a:gd name="T40" fmla="*/ 210 w 214"/>
                <a:gd name="T41" fmla="*/ 270 h 283"/>
                <a:gd name="T42" fmla="*/ 212 w 214"/>
                <a:gd name="T43" fmla="*/ 264 h 283"/>
                <a:gd name="T44" fmla="*/ 199 w 214"/>
                <a:gd name="T45" fmla="*/ 2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83">
                  <a:moveTo>
                    <a:pt x="199" y="229"/>
                  </a:moveTo>
                  <a:cubicBezTo>
                    <a:pt x="198" y="224"/>
                    <a:pt x="193" y="226"/>
                    <a:pt x="193" y="226"/>
                  </a:cubicBezTo>
                  <a:cubicBezTo>
                    <a:pt x="185" y="229"/>
                    <a:pt x="177" y="231"/>
                    <a:pt x="169" y="233"/>
                  </a:cubicBezTo>
                  <a:cubicBezTo>
                    <a:pt x="160" y="234"/>
                    <a:pt x="151" y="235"/>
                    <a:pt x="140" y="235"/>
                  </a:cubicBezTo>
                  <a:cubicBezTo>
                    <a:pt x="115" y="235"/>
                    <a:pt x="95" y="227"/>
                    <a:pt x="81" y="213"/>
                  </a:cubicBezTo>
                  <a:cubicBezTo>
                    <a:pt x="67" y="198"/>
                    <a:pt x="59" y="174"/>
                    <a:pt x="59" y="142"/>
                  </a:cubicBezTo>
                  <a:cubicBezTo>
                    <a:pt x="59" y="113"/>
                    <a:pt x="66" y="91"/>
                    <a:pt x="79" y="74"/>
                  </a:cubicBezTo>
                  <a:cubicBezTo>
                    <a:pt x="91" y="57"/>
                    <a:pt x="111" y="49"/>
                    <a:pt x="136" y="49"/>
                  </a:cubicBezTo>
                  <a:cubicBezTo>
                    <a:pt x="158" y="49"/>
                    <a:pt x="174" y="51"/>
                    <a:pt x="191" y="56"/>
                  </a:cubicBezTo>
                  <a:cubicBezTo>
                    <a:pt x="191" y="56"/>
                    <a:pt x="195" y="58"/>
                    <a:pt x="197" y="53"/>
                  </a:cubicBezTo>
                  <a:cubicBezTo>
                    <a:pt x="201" y="40"/>
                    <a:pt x="205" y="31"/>
                    <a:pt x="210" y="18"/>
                  </a:cubicBezTo>
                  <a:cubicBezTo>
                    <a:pt x="211" y="14"/>
                    <a:pt x="208" y="12"/>
                    <a:pt x="206" y="11"/>
                  </a:cubicBezTo>
                  <a:cubicBezTo>
                    <a:pt x="200" y="9"/>
                    <a:pt x="184" y="5"/>
                    <a:pt x="172" y="3"/>
                  </a:cubicBezTo>
                  <a:cubicBezTo>
                    <a:pt x="161" y="1"/>
                    <a:pt x="148" y="0"/>
                    <a:pt x="133" y="0"/>
                  </a:cubicBezTo>
                  <a:cubicBezTo>
                    <a:pt x="111" y="0"/>
                    <a:pt x="92" y="4"/>
                    <a:pt x="75" y="11"/>
                  </a:cubicBezTo>
                  <a:cubicBezTo>
                    <a:pt x="59" y="19"/>
                    <a:pt x="45" y="29"/>
                    <a:pt x="34" y="41"/>
                  </a:cubicBezTo>
                  <a:cubicBezTo>
                    <a:pt x="23" y="54"/>
                    <a:pt x="14" y="69"/>
                    <a:pt x="9" y="86"/>
                  </a:cubicBezTo>
                  <a:cubicBezTo>
                    <a:pt x="3" y="103"/>
                    <a:pt x="0" y="122"/>
                    <a:pt x="0" y="142"/>
                  </a:cubicBezTo>
                  <a:cubicBezTo>
                    <a:pt x="0" y="185"/>
                    <a:pt x="12" y="220"/>
                    <a:pt x="35" y="245"/>
                  </a:cubicBezTo>
                  <a:cubicBezTo>
                    <a:pt x="58" y="270"/>
                    <a:pt x="92" y="283"/>
                    <a:pt x="137" y="283"/>
                  </a:cubicBezTo>
                  <a:cubicBezTo>
                    <a:pt x="163" y="283"/>
                    <a:pt x="190" y="278"/>
                    <a:pt x="210" y="270"/>
                  </a:cubicBezTo>
                  <a:cubicBezTo>
                    <a:pt x="210" y="270"/>
                    <a:pt x="214" y="268"/>
                    <a:pt x="212" y="264"/>
                  </a:cubicBezTo>
                  <a:lnTo>
                    <a:pt x="199"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noEditPoints="1"/>
            </p:cNvSpPr>
            <p:nvPr userDrawn="1"/>
          </p:nvSpPr>
          <p:spPr bwMode="auto">
            <a:xfrm>
              <a:off x="6108" y="1671"/>
              <a:ext cx="582"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noEditPoints="1"/>
            </p:cNvSpPr>
            <p:nvPr userDrawn="1"/>
          </p:nvSpPr>
          <p:spPr bwMode="auto">
            <a:xfrm>
              <a:off x="2793" y="1671"/>
              <a:ext cx="581"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2"/>
            <p:cNvSpPr>
              <a:spLocks noEditPoints="1"/>
            </p:cNvSpPr>
            <p:nvPr userDrawn="1"/>
          </p:nvSpPr>
          <p:spPr bwMode="auto">
            <a:xfrm>
              <a:off x="1870" y="1671"/>
              <a:ext cx="537" cy="672"/>
            </a:xfrm>
            <a:custGeom>
              <a:avLst/>
              <a:gdLst>
                <a:gd name="T0" fmla="*/ 142 w 227"/>
                <a:gd name="T1" fmla="*/ 105 h 284"/>
                <a:gd name="T2" fmla="*/ 115 w 227"/>
                <a:gd name="T3" fmla="*/ 104 h 284"/>
                <a:gd name="T4" fmla="*/ 72 w 227"/>
                <a:gd name="T5" fmla="*/ 110 h 284"/>
                <a:gd name="T6" fmla="*/ 35 w 227"/>
                <a:gd name="T7" fmla="*/ 127 h 284"/>
                <a:gd name="T8" fmla="*/ 10 w 227"/>
                <a:gd name="T9" fmla="*/ 156 h 284"/>
                <a:gd name="T10" fmla="*/ 0 w 227"/>
                <a:gd name="T11" fmla="*/ 196 h 284"/>
                <a:gd name="T12" fmla="*/ 8 w 227"/>
                <a:gd name="T13" fmla="*/ 236 h 284"/>
                <a:gd name="T14" fmla="*/ 31 w 227"/>
                <a:gd name="T15" fmla="*/ 263 h 284"/>
                <a:gd name="T16" fmla="*/ 67 w 227"/>
                <a:gd name="T17" fmla="*/ 279 h 284"/>
                <a:gd name="T18" fmla="*/ 113 w 227"/>
                <a:gd name="T19" fmla="*/ 284 h 284"/>
                <a:gd name="T20" fmla="*/ 166 w 227"/>
                <a:gd name="T21" fmla="*/ 279 h 284"/>
                <a:gd name="T22" fmla="*/ 210 w 227"/>
                <a:gd name="T23" fmla="*/ 271 h 284"/>
                <a:gd name="T24" fmla="*/ 223 w 227"/>
                <a:gd name="T25" fmla="*/ 267 h 284"/>
                <a:gd name="T26" fmla="*/ 227 w 227"/>
                <a:gd name="T27" fmla="*/ 262 h 284"/>
                <a:gd name="T28" fmla="*/ 227 w 227"/>
                <a:gd name="T29" fmla="*/ 102 h 284"/>
                <a:gd name="T30" fmla="*/ 199 w 227"/>
                <a:gd name="T31" fmla="*/ 24 h 284"/>
                <a:gd name="T32" fmla="*/ 118 w 227"/>
                <a:gd name="T33" fmla="*/ 0 h 284"/>
                <a:gd name="T34" fmla="*/ 72 w 227"/>
                <a:gd name="T35" fmla="*/ 4 h 284"/>
                <a:gd name="T36" fmla="*/ 18 w 227"/>
                <a:gd name="T37" fmla="*/ 24 h 284"/>
                <a:gd name="T38" fmla="*/ 16 w 227"/>
                <a:gd name="T39" fmla="*/ 31 h 284"/>
                <a:gd name="T40" fmla="*/ 28 w 227"/>
                <a:gd name="T41" fmla="*/ 64 h 284"/>
                <a:gd name="T42" fmla="*/ 34 w 227"/>
                <a:gd name="T43" fmla="*/ 67 h 284"/>
                <a:gd name="T44" fmla="*/ 37 w 227"/>
                <a:gd name="T45" fmla="*/ 66 h 284"/>
                <a:gd name="T46" fmla="*/ 113 w 227"/>
                <a:gd name="T47" fmla="*/ 48 h 284"/>
                <a:gd name="T48" fmla="*/ 157 w 227"/>
                <a:gd name="T49" fmla="*/ 59 h 284"/>
                <a:gd name="T50" fmla="*/ 171 w 227"/>
                <a:gd name="T51" fmla="*/ 101 h 284"/>
                <a:gd name="T52" fmla="*/ 171 w 227"/>
                <a:gd name="T53" fmla="*/ 109 h 284"/>
                <a:gd name="T54" fmla="*/ 142 w 227"/>
                <a:gd name="T55" fmla="*/ 105 h 284"/>
                <a:gd name="T56" fmla="*/ 72 w 227"/>
                <a:gd name="T57" fmla="*/ 228 h 284"/>
                <a:gd name="T58" fmla="*/ 62 w 227"/>
                <a:gd name="T59" fmla="*/ 218 h 284"/>
                <a:gd name="T60" fmla="*/ 57 w 227"/>
                <a:gd name="T61" fmla="*/ 195 h 284"/>
                <a:gd name="T62" fmla="*/ 73 w 227"/>
                <a:gd name="T63" fmla="*/ 161 h 284"/>
                <a:gd name="T64" fmla="*/ 123 w 227"/>
                <a:gd name="T65" fmla="*/ 148 h 284"/>
                <a:gd name="T66" fmla="*/ 171 w 227"/>
                <a:gd name="T67" fmla="*/ 152 h 284"/>
                <a:gd name="T68" fmla="*/ 171 w 227"/>
                <a:gd name="T69" fmla="*/ 232 h 284"/>
                <a:gd name="T70" fmla="*/ 171 w 227"/>
                <a:gd name="T71" fmla="*/ 232 h 284"/>
                <a:gd name="T72" fmla="*/ 124 w 227"/>
                <a:gd name="T73" fmla="*/ 238 h 284"/>
                <a:gd name="T74" fmla="*/ 72 w 227"/>
                <a:gd name="T75" fmla="*/ 22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7" h="284">
                  <a:moveTo>
                    <a:pt x="142" y="105"/>
                  </a:moveTo>
                  <a:cubicBezTo>
                    <a:pt x="135" y="105"/>
                    <a:pt x="126" y="104"/>
                    <a:pt x="115" y="104"/>
                  </a:cubicBezTo>
                  <a:cubicBezTo>
                    <a:pt x="100" y="104"/>
                    <a:pt x="85" y="106"/>
                    <a:pt x="72" y="110"/>
                  </a:cubicBezTo>
                  <a:cubicBezTo>
                    <a:pt x="58" y="114"/>
                    <a:pt x="46" y="119"/>
                    <a:pt x="35" y="127"/>
                  </a:cubicBezTo>
                  <a:cubicBezTo>
                    <a:pt x="24" y="134"/>
                    <a:pt x="16" y="144"/>
                    <a:pt x="10" y="156"/>
                  </a:cubicBezTo>
                  <a:cubicBezTo>
                    <a:pt x="4" y="167"/>
                    <a:pt x="0" y="181"/>
                    <a:pt x="0" y="196"/>
                  </a:cubicBezTo>
                  <a:cubicBezTo>
                    <a:pt x="0" y="212"/>
                    <a:pt x="3" y="225"/>
                    <a:pt x="8" y="236"/>
                  </a:cubicBezTo>
                  <a:cubicBezTo>
                    <a:pt x="14" y="247"/>
                    <a:pt x="21" y="256"/>
                    <a:pt x="31" y="263"/>
                  </a:cubicBezTo>
                  <a:cubicBezTo>
                    <a:pt x="41" y="270"/>
                    <a:pt x="53" y="276"/>
                    <a:pt x="67" y="279"/>
                  </a:cubicBezTo>
                  <a:cubicBezTo>
                    <a:pt x="81" y="282"/>
                    <a:pt x="96" y="284"/>
                    <a:pt x="113" y="284"/>
                  </a:cubicBezTo>
                  <a:cubicBezTo>
                    <a:pt x="131" y="284"/>
                    <a:pt x="149" y="282"/>
                    <a:pt x="166" y="279"/>
                  </a:cubicBezTo>
                  <a:cubicBezTo>
                    <a:pt x="184" y="276"/>
                    <a:pt x="205" y="272"/>
                    <a:pt x="210" y="271"/>
                  </a:cubicBezTo>
                  <a:cubicBezTo>
                    <a:pt x="216" y="269"/>
                    <a:pt x="223" y="267"/>
                    <a:pt x="223" y="267"/>
                  </a:cubicBezTo>
                  <a:cubicBezTo>
                    <a:pt x="227" y="266"/>
                    <a:pt x="227" y="262"/>
                    <a:pt x="227" y="262"/>
                  </a:cubicBezTo>
                  <a:cubicBezTo>
                    <a:pt x="227" y="102"/>
                    <a:pt x="227" y="102"/>
                    <a:pt x="227" y="102"/>
                  </a:cubicBezTo>
                  <a:cubicBezTo>
                    <a:pt x="227" y="67"/>
                    <a:pt x="217" y="40"/>
                    <a:pt x="199" y="24"/>
                  </a:cubicBezTo>
                  <a:cubicBezTo>
                    <a:pt x="180" y="8"/>
                    <a:pt x="153" y="0"/>
                    <a:pt x="118" y="0"/>
                  </a:cubicBezTo>
                  <a:cubicBezTo>
                    <a:pt x="105" y="0"/>
                    <a:pt x="84" y="2"/>
                    <a:pt x="72" y="4"/>
                  </a:cubicBezTo>
                  <a:cubicBezTo>
                    <a:pt x="72" y="4"/>
                    <a:pt x="33" y="12"/>
                    <a:pt x="18" y="24"/>
                  </a:cubicBezTo>
                  <a:cubicBezTo>
                    <a:pt x="18" y="24"/>
                    <a:pt x="14" y="26"/>
                    <a:pt x="16" y="31"/>
                  </a:cubicBezTo>
                  <a:cubicBezTo>
                    <a:pt x="28" y="64"/>
                    <a:pt x="28" y="64"/>
                    <a:pt x="28" y="64"/>
                  </a:cubicBezTo>
                  <a:cubicBezTo>
                    <a:pt x="30" y="69"/>
                    <a:pt x="34" y="67"/>
                    <a:pt x="34" y="67"/>
                  </a:cubicBezTo>
                  <a:cubicBezTo>
                    <a:pt x="34" y="67"/>
                    <a:pt x="35" y="67"/>
                    <a:pt x="37" y="66"/>
                  </a:cubicBezTo>
                  <a:cubicBezTo>
                    <a:pt x="71" y="48"/>
                    <a:pt x="113" y="48"/>
                    <a:pt x="113" y="48"/>
                  </a:cubicBezTo>
                  <a:cubicBezTo>
                    <a:pt x="132" y="48"/>
                    <a:pt x="147" y="52"/>
                    <a:pt x="157" y="59"/>
                  </a:cubicBezTo>
                  <a:cubicBezTo>
                    <a:pt x="166" y="67"/>
                    <a:pt x="171" y="78"/>
                    <a:pt x="171" y="101"/>
                  </a:cubicBezTo>
                  <a:cubicBezTo>
                    <a:pt x="171" y="109"/>
                    <a:pt x="171" y="109"/>
                    <a:pt x="171" y="109"/>
                  </a:cubicBezTo>
                  <a:cubicBezTo>
                    <a:pt x="156" y="106"/>
                    <a:pt x="142" y="105"/>
                    <a:pt x="142" y="105"/>
                  </a:cubicBezTo>
                  <a:close/>
                  <a:moveTo>
                    <a:pt x="72" y="228"/>
                  </a:moveTo>
                  <a:cubicBezTo>
                    <a:pt x="66" y="223"/>
                    <a:pt x="65" y="221"/>
                    <a:pt x="62" y="218"/>
                  </a:cubicBezTo>
                  <a:cubicBezTo>
                    <a:pt x="59" y="212"/>
                    <a:pt x="57" y="205"/>
                    <a:pt x="57" y="195"/>
                  </a:cubicBezTo>
                  <a:cubicBezTo>
                    <a:pt x="57" y="180"/>
                    <a:pt x="62" y="169"/>
                    <a:pt x="73" y="161"/>
                  </a:cubicBezTo>
                  <a:cubicBezTo>
                    <a:pt x="73" y="161"/>
                    <a:pt x="88" y="148"/>
                    <a:pt x="123" y="148"/>
                  </a:cubicBezTo>
                  <a:cubicBezTo>
                    <a:pt x="149" y="149"/>
                    <a:pt x="171" y="152"/>
                    <a:pt x="171" y="152"/>
                  </a:cubicBezTo>
                  <a:cubicBezTo>
                    <a:pt x="171" y="232"/>
                    <a:pt x="171" y="232"/>
                    <a:pt x="171" y="232"/>
                  </a:cubicBezTo>
                  <a:cubicBezTo>
                    <a:pt x="171" y="232"/>
                    <a:pt x="171" y="232"/>
                    <a:pt x="171" y="232"/>
                  </a:cubicBezTo>
                  <a:cubicBezTo>
                    <a:pt x="171" y="232"/>
                    <a:pt x="149" y="237"/>
                    <a:pt x="124" y="238"/>
                  </a:cubicBezTo>
                  <a:cubicBezTo>
                    <a:pt x="88" y="240"/>
                    <a:pt x="72" y="228"/>
                    <a:pt x="72" y="2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3"/>
            <p:cNvSpPr>
              <a:spLocks/>
            </p:cNvSpPr>
            <p:nvPr userDrawn="1"/>
          </p:nvSpPr>
          <p:spPr bwMode="auto">
            <a:xfrm>
              <a:off x="5162" y="1676"/>
              <a:ext cx="386" cy="653"/>
            </a:xfrm>
            <a:custGeom>
              <a:avLst/>
              <a:gdLst>
                <a:gd name="T0" fmla="*/ 162 w 163"/>
                <a:gd name="T1" fmla="*/ 13 h 276"/>
                <a:gd name="T2" fmla="*/ 159 w 163"/>
                <a:gd name="T3" fmla="*/ 7 h 276"/>
                <a:gd name="T4" fmla="*/ 130 w 163"/>
                <a:gd name="T5" fmla="*/ 2 h 276"/>
                <a:gd name="T6" fmla="*/ 85 w 163"/>
                <a:gd name="T7" fmla="*/ 9 h 276"/>
                <a:gd name="T8" fmla="*/ 55 w 163"/>
                <a:gd name="T9" fmla="*/ 31 h 276"/>
                <a:gd name="T10" fmla="*/ 55 w 163"/>
                <a:gd name="T11" fmla="*/ 9 h 276"/>
                <a:gd name="T12" fmla="*/ 50 w 163"/>
                <a:gd name="T13" fmla="*/ 4 h 276"/>
                <a:gd name="T14" fmla="*/ 5 w 163"/>
                <a:gd name="T15" fmla="*/ 4 h 276"/>
                <a:gd name="T16" fmla="*/ 0 w 163"/>
                <a:gd name="T17" fmla="*/ 9 h 276"/>
                <a:gd name="T18" fmla="*/ 0 w 163"/>
                <a:gd name="T19" fmla="*/ 270 h 276"/>
                <a:gd name="T20" fmla="*/ 6 w 163"/>
                <a:gd name="T21" fmla="*/ 276 h 276"/>
                <a:gd name="T22" fmla="*/ 52 w 163"/>
                <a:gd name="T23" fmla="*/ 276 h 276"/>
                <a:gd name="T24" fmla="*/ 57 w 163"/>
                <a:gd name="T25" fmla="*/ 270 h 276"/>
                <a:gd name="T26" fmla="*/ 57 w 163"/>
                <a:gd name="T27" fmla="*/ 140 h 276"/>
                <a:gd name="T28" fmla="*/ 63 w 163"/>
                <a:gd name="T29" fmla="*/ 94 h 276"/>
                <a:gd name="T30" fmla="*/ 78 w 163"/>
                <a:gd name="T31" fmla="*/ 68 h 276"/>
                <a:gd name="T32" fmla="*/ 100 w 163"/>
                <a:gd name="T33" fmla="*/ 55 h 276"/>
                <a:gd name="T34" fmla="*/ 123 w 163"/>
                <a:gd name="T35" fmla="*/ 52 h 276"/>
                <a:gd name="T36" fmla="*/ 142 w 163"/>
                <a:gd name="T37" fmla="*/ 54 h 276"/>
                <a:gd name="T38" fmla="*/ 149 w 163"/>
                <a:gd name="T39" fmla="*/ 50 h 276"/>
                <a:gd name="T40" fmla="*/ 162 w 163"/>
                <a:gd name="T41"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76">
                  <a:moveTo>
                    <a:pt x="162" y="13"/>
                  </a:moveTo>
                  <a:cubicBezTo>
                    <a:pt x="163" y="9"/>
                    <a:pt x="161" y="7"/>
                    <a:pt x="159" y="7"/>
                  </a:cubicBezTo>
                  <a:cubicBezTo>
                    <a:pt x="156" y="5"/>
                    <a:pt x="142" y="2"/>
                    <a:pt x="130" y="2"/>
                  </a:cubicBezTo>
                  <a:cubicBezTo>
                    <a:pt x="108" y="0"/>
                    <a:pt x="96" y="4"/>
                    <a:pt x="85" y="9"/>
                  </a:cubicBezTo>
                  <a:cubicBezTo>
                    <a:pt x="74" y="14"/>
                    <a:pt x="62" y="22"/>
                    <a:pt x="55" y="31"/>
                  </a:cubicBezTo>
                  <a:cubicBezTo>
                    <a:pt x="55" y="9"/>
                    <a:pt x="55" y="9"/>
                    <a:pt x="55" y="9"/>
                  </a:cubicBezTo>
                  <a:cubicBezTo>
                    <a:pt x="55" y="6"/>
                    <a:pt x="53" y="4"/>
                    <a:pt x="50" y="4"/>
                  </a:cubicBezTo>
                  <a:cubicBezTo>
                    <a:pt x="5" y="4"/>
                    <a:pt x="5" y="4"/>
                    <a:pt x="5" y="4"/>
                  </a:cubicBezTo>
                  <a:cubicBezTo>
                    <a:pt x="3" y="4"/>
                    <a:pt x="0" y="6"/>
                    <a:pt x="0" y="9"/>
                  </a:cubicBezTo>
                  <a:cubicBezTo>
                    <a:pt x="0" y="270"/>
                    <a:pt x="0" y="270"/>
                    <a:pt x="0" y="270"/>
                  </a:cubicBezTo>
                  <a:cubicBezTo>
                    <a:pt x="0" y="273"/>
                    <a:pt x="3" y="276"/>
                    <a:pt x="6" y="276"/>
                  </a:cubicBezTo>
                  <a:cubicBezTo>
                    <a:pt x="52" y="276"/>
                    <a:pt x="52" y="276"/>
                    <a:pt x="52" y="276"/>
                  </a:cubicBezTo>
                  <a:cubicBezTo>
                    <a:pt x="55" y="276"/>
                    <a:pt x="57" y="273"/>
                    <a:pt x="57" y="270"/>
                  </a:cubicBezTo>
                  <a:cubicBezTo>
                    <a:pt x="57" y="140"/>
                    <a:pt x="57" y="140"/>
                    <a:pt x="57" y="140"/>
                  </a:cubicBezTo>
                  <a:cubicBezTo>
                    <a:pt x="57" y="123"/>
                    <a:pt x="59" y="105"/>
                    <a:pt x="63" y="94"/>
                  </a:cubicBezTo>
                  <a:cubicBezTo>
                    <a:pt x="67" y="83"/>
                    <a:pt x="72" y="75"/>
                    <a:pt x="78" y="68"/>
                  </a:cubicBezTo>
                  <a:cubicBezTo>
                    <a:pt x="85" y="62"/>
                    <a:pt x="92" y="58"/>
                    <a:pt x="100" y="55"/>
                  </a:cubicBezTo>
                  <a:cubicBezTo>
                    <a:pt x="108" y="53"/>
                    <a:pt x="117" y="52"/>
                    <a:pt x="123" y="52"/>
                  </a:cubicBezTo>
                  <a:cubicBezTo>
                    <a:pt x="132" y="52"/>
                    <a:pt x="142" y="54"/>
                    <a:pt x="142" y="54"/>
                  </a:cubicBezTo>
                  <a:cubicBezTo>
                    <a:pt x="146" y="55"/>
                    <a:pt x="148" y="53"/>
                    <a:pt x="149" y="50"/>
                  </a:cubicBezTo>
                  <a:cubicBezTo>
                    <a:pt x="152" y="42"/>
                    <a:pt x="160" y="18"/>
                    <a:pt x="16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userDrawn="1"/>
          </p:nvSpPr>
          <p:spPr bwMode="auto">
            <a:xfrm>
              <a:off x="3807" y="1406"/>
              <a:ext cx="728" cy="1219"/>
            </a:xfrm>
            <a:custGeom>
              <a:avLst/>
              <a:gdLst>
                <a:gd name="T0" fmla="*/ 303 w 308"/>
                <a:gd name="T1" fmla="*/ 6 h 515"/>
                <a:gd name="T2" fmla="*/ 286 w 308"/>
                <a:gd name="T3" fmla="*/ 2 h 515"/>
                <a:gd name="T4" fmla="*/ 262 w 308"/>
                <a:gd name="T5" fmla="*/ 0 h 515"/>
                <a:gd name="T6" fmla="*/ 188 w 308"/>
                <a:gd name="T7" fmla="*/ 27 h 515"/>
                <a:gd name="T8" fmla="*/ 153 w 308"/>
                <a:gd name="T9" fmla="*/ 106 h 515"/>
                <a:gd name="T10" fmla="*/ 151 w 308"/>
                <a:gd name="T11" fmla="*/ 118 h 515"/>
                <a:gd name="T12" fmla="*/ 111 w 308"/>
                <a:gd name="T13" fmla="*/ 118 h 515"/>
                <a:gd name="T14" fmla="*/ 105 w 308"/>
                <a:gd name="T15" fmla="*/ 123 h 515"/>
                <a:gd name="T16" fmla="*/ 99 w 308"/>
                <a:gd name="T17" fmla="*/ 159 h 515"/>
                <a:gd name="T18" fmla="*/ 104 w 308"/>
                <a:gd name="T19" fmla="*/ 165 h 515"/>
                <a:gd name="T20" fmla="*/ 143 w 308"/>
                <a:gd name="T21" fmla="*/ 165 h 515"/>
                <a:gd name="T22" fmla="*/ 104 w 308"/>
                <a:gd name="T23" fmla="*/ 384 h 515"/>
                <a:gd name="T24" fmla="*/ 93 w 308"/>
                <a:gd name="T25" fmla="*/ 427 h 515"/>
                <a:gd name="T26" fmla="*/ 81 w 308"/>
                <a:gd name="T27" fmla="*/ 452 h 515"/>
                <a:gd name="T28" fmla="*/ 65 w 308"/>
                <a:gd name="T29" fmla="*/ 464 h 515"/>
                <a:gd name="T30" fmla="*/ 44 w 308"/>
                <a:gd name="T31" fmla="*/ 467 h 515"/>
                <a:gd name="T32" fmla="*/ 30 w 308"/>
                <a:gd name="T33" fmla="*/ 466 h 515"/>
                <a:gd name="T34" fmla="*/ 21 w 308"/>
                <a:gd name="T35" fmla="*/ 463 h 515"/>
                <a:gd name="T36" fmla="*/ 15 w 308"/>
                <a:gd name="T37" fmla="*/ 466 h 515"/>
                <a:gd name="T38" fmla="*/ 2 w 308"/>
                <a:gd name="T39" fmla="*/ 501 h 515"/>
                <a:gd name="T40" fmla="*/ 4 w 308"/>
                <a:gd name="T41" fmla="*/ 508 h 515"/>
                <a:gd name="T42" fmla="*/ 20 w 308"/>
                <a:gd name="T43" fmla="*/ 513 h 515"/>
                <a:gd name="T44" fmla="*/ 46 w 308"/>
                <a:gd name="T45" fmla="*/ 515 h 515"/>
                <a:gd name="T46" fmla="*/ 89 w 308"/>
                <a:gd name="T47" fmla="*/ 509 h 515"/>
                <a:gd name="T48" fmla="*/ 121 w 308"/>
                <a:gd name="T49" fmla="*/ 486 h 515"/>
                <a:gd name="T50" fmla="*/ 144 w 308"/>
                <a:gd name="T51" fmla="*/ 447 h 515"/>
                <a:gd name="T52" fmla="*/ 159 w 308"/>
                <a:gd name="T53" fmla="*/ 388 h 515"/>
                <a:gd name="T54" fmla="*/ 199 w 308"/>
                <a:gd name="T55" fmla="*/ 165 h 515"/>
                <a:gd name="T56" fmla="*/ 257 w 308"/>
                <a:gd name="T57" fmla="*/ 165 h 515"/>
                <a:gd name="T58" fmla="*/ 262 w 308"/>
                <a:gd name="T59" fmla="*/ 160 h 515"/>
                <a:gd name="T60" fmla="*/ 269 w 308"/>
                <a:gd name="T61" fmla="*/ 123 h 515"/>
                <a:gd name="T62" fmla="*/ 263 w 308"/>
                <a:gd name="T63" fmla="*/ 118 h 515"/>
                <a:gd name="T64" fmla="*/ 207 w 308"/>
                <a:gd name="T65" fmla="*/ 118 h 515"/>
                <a:gd name="T66" fmla="*/ 217 w 308"/>
                <a:gd name="T67" fmla="*/ 78 h 515"/>
                <a:gd name="T68" fmla="*/ 229 w 308"/>
                <a:gd name="T69" fmla="*/ 60 h 515"/>
                <a:gd name="T70" fmla="*/ 243 w 308"/>
                <a:gd name="T71" fmla="*/ 51 h 515"/>
                <a:gd name="T72" fmla="*/ 262 w 308"/>
                <a:gd name="T73" fmla="*/ 48 h 515"/>
                <a:gd name="T74" fmla="*/ 277 w 308"/>
                <a:gd name="T75" fmla="*/ 49 h 515"/>
                <a:gd name="T76" fmla="*/ 286 w 308"/>
                <a:gd name="T77" fmla="*/ 51 h 515"/>
                <a:gd name="T78" fmla="*/ 293 w 308"/>
                <a:gd name="T79" fmla="*/ 49 h 515"/>
                <a:gd name="T80" fmla="*/ 307 w 308"/>
                <a:gd name="T81" fmla="*/ 12 h 515"/>
                <a:gd name="T82" fmla="*/ 303 w 308"/>
                <a:gd name="T8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8" h="515">
                  <a:moveTo>
                    <a:pt x="303" y="6"/>
                  </a:moveTo>
                  <a:cubicBezTo>
                    <a:pt x="298" y="4"/>
                    <a:pt x="293" y="3"/>
                    <a:pt x="286" y="2"/>
                  </a:cubicBezTo>
                  <a:cubicBezTo>
                    <a:pt x="279" y="1"/>
                    <a:pt x="271" y="0"/>
                    <a:pt x="262" y="0"/>
                  </a:cubicBezTo>
                  <a:cubicBezTo>
                    <a:pt x="231" y="0"/>
                    <a:pt x="206" y="9"/>
                    <a:pt x="188" y="27"/>
                  </a:cubicBezTo>
                  <a:cubicBezTo>
                    <a:pt x="171" y="44"/>
                    <a:pt x="159" y="71"/>
                    <a:pt x="153" y="106"/>
                  </a:cubicBezTo>
                  <a:cubicBezTo>
                    <a:pt x="151" y="118"/>
                    <a:pt x="151" y="118"/>
                    <a:pt x="151" y="118"/>
                  </a:cubicBezTo>
                  <a:cubicBezTo>
                    <a:pt x="111" y="118"/>
                    <a:pt x="111" y="118"/>
                    <a:pt x="111" y="118"/>
                  </a:cubicBezTo>
                  <a:cubicBezTo>
                    <a:pt x="111" y="118"/>
                    <a:pt x="106" y="118"/>
                    <a:pt x="105" y="123"/>
                  </a:cubicBezTo>
                  <a:cubicBezTo>
                    <a:pt x="99" y="159"/>
                    <a:pt x="99" y="159"/>
                    <a:pt x="99" y="159"/>
                  </a:cubicBezTo>
                  <a:cubicBezTo>
                    <a:pt x="98" y="163"/>
                    <a:pt x="100" y="165"/>
                    <a:pt x="104" y="165"/>
                  </a:cubicBezTo>
                  <a:cubicBezTo>
                    <a:pt x="143" y="165"/>
                    <a:pt x="143" y="165"/>
                    <a:pt x="143" y="165"/>
                  </a:cubicBezTo>
                  <a:cubicBezTo>
                    <a:pt x="104" y="384"/>
                    <a:pt x="104" y="384"/>
                    <a:pt x="104" y="384"/>
                  </a:cubicBezTo>
                  <a:cubicBezTo>
                    <a:pt x="101" y="402"/>
                    <a:pt x="97" y="416"/>
                    <a:pt x="93" y="427"/>
                  </a:cubicBezTo>
                  <a:cubicBezTo>
                    <a:pt x="89" y="438"/>
                    <a:pt x="86" y="446"/>
                    <a:pt x="81" y="452"/>
                  </a:cubicBezTo>
                  <a:cubicBezTo>
                    <a:pt x="77" y="458"/>
                    <a:pt x="72" y="462"/>
                    <a:pt x="65" y="464"/>
                  </a:cubicBezTo>
                  <a:cubicBezTo>
                    <a:pt x="59" y="466"/>
                    <a:pt x="52" y="467"/>
                    <a:pt x="44" y="467"/>
                  </a:cubicBezTo>
                  <a:cubicBezTo>
                    <a:pt x="40" y="467"/>
                    <a:pt x="35" y="467"/>
                    <a:pt x="30" y="466"/>
                  </a:cubicBezTo>
                  <a:cubicBezTo>
                    <a:pt x="26" y="465"/>
                    <a:pt x="24" y="464"/>
                    <a:pt x="21" y="463"/>
                  </a:cubicBezTo>
                  <a:cubicBezTo>
                    <a:pt x="21" y="463"/>
                    <a:pt x="16" y="461"/>
                    <a:pt x="15" y="466"/>
                  </a:cubicBezTo>
                  <a:cubicBezTo>
                    <a:pt x="13" y="469"/>
                    <a:pt x="3" y="498"/>
                    <a:pt x="2" y="501"/>
                  </a:cubicBezTo>
                  <a:cubicBezTo>
                    <a:pt x="0" y="505"/>
                    <a:pt x="2" y="507"/>
                    <a:pt x="4" y="508"/>
                  </a:cubicBezTo>
                  <a:cubicBezTo>
                    <a:pt x="10" y="510"/>
                    <a:pt x="13" y="511"/>
                    <a:pt x="20" y="513"/>
                  </a:cubicBezTo>
                  <a:cubicBezTo>
                    <a:pt x="30" y="515"/>
                    <a:pt x="38" y="515"/>
                    <a:pt x="46" y="515"/>
                  </a:cubicBezTo>
                  <a:cubicBezTo>
                    <a:pt x="62" y="515"/>
                    <a:pt x="77" y="513"/>
                    <a:pt x="89" y="509"/>
                  </a:cubicBezTo>
                  <a:cubicBezTo>
                    <a:pt x="101" y="504"/>
                    <a:pt x="112" y="496"/>
                    <a:pt x="121" y="486"/>
                  </a:cubicBezTo>
                  <a:cubicBezTo>
                    <a:pt x="132" y="475"/>
                    <a:pt x="138" y="463"/>
                    <a:pt x="144" y="447"/>
                  </a:cubicBezTo>
                  <a:cubicBezTo>
                    <a:pt x="150" y="431"/>
                    <a:pt x="155" y="411"/>
                    <a:pt x="159" y="388"/>
                  </a:cubicBezTo>
                  <a:cubicBezTo>
                    <a:pt x="199" y="165"/>
                    <a:pt x="199" y="165"/>
                    <a:pt x="199" y="165"/>
                  </a:cubicBezTo>
                  <a:cubicBezTo>
                    <a:pt x="257" y="165"/>
                    <a:pt x="257" y="165"/>
                    <a:pt x="257" y="165"/>
                  </a:cubicBezTo>
                  <a:cubicBezTo>
                    <a:pt x="257" y="165"/>
                    <a:pt x="261" y="165"/>
                    <a:pt x="262" y="160"/>
                  </a:cubicBezTo>
                  <a:cubicBezTo>
                    <a:pt x="269" y="123"/>
                    <a:pt x="269" y="123"/>
                    <a:pt x="269" y="123"/>
                  </a:cubicBezTo>
                  <a:cubicBezTo>
                    <a:pt x="269" y="120"/>
                    <a:pt x="268" y="118"/>
                    <a:pt x="263" y="118"/>
                  </a:cubicBezTo>
                  <a:cubicBezTo>
                    <a:pt x="207" y="118"/>
                    <a:pt x="207" y="118"/>
                    <a:pt x="207" y="118"/>
                  </a:cubicBezTo>
                  <a:cubicBezTo>
                    <a:pt x="208" y="117"/>
                    <a:pt x="210" y="97"/>
                    <a:pt x="217" y="78"/>
                  </a:cubicBezTo>
                  <a:cubicBezTo>
                    <a:pt x="219" y="70"/>
                    <a:pt x="224" y="64"/>
                    <a:pt x="229" y="60"/>
                  </a:cubicBezTo>
                  <a:cubicBezTo>
                    <a:pt x="233" y="55"/>
                    <a:pt x="238" y="52"/>
                    <a:pt x="243" y="51"/>
                  </a:cubicBezTo>
                  <a:cubicBezTo>
                    <a:pt x="249" y="49"/>
                    <a:pt x="255" y="48"/>
                    <a:pt x="262" y="48"/>
                  </a:cubicBezTo>
                  <a:cubicBezTo>
                    <a:pt x="267" y="48"/>
                    <a:pt x="273" y="48"/>
                    <a:pt x="277" y="49"/>
                  </a:cubicBezTo>
                  <a:cubicBezTo>
                    <a:pt x="282" y="50"/>
                    <a:pt x="284" y="51"/>
                    <a:pt x="286" y="51"/>
                  </a:cubicBezTo>
                  <a:cubicBezTo>
                    <a:pt x="291" y="53"/>
                    <a:pt x="292" y="52"/>
                    <a:pt x="293" y="49"/>
                  </a:cubicBezTo>
                  <a:cubicBezTo>
                    <a:pt x="307" y="12"/>
                    <a:pt x="307" y="12"/>
                    <a:pt x="307" y="12"/>
                  </a:cubicBezTo>
                  <a:cubicBezTo>
                    <a:pt x="308" y="8"/>
                    <a:pt x="305" y="6"/>
                    <a:pt x="30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p:cNvSpPr>
            <p:nvPr userDrawn="1"/>
          </p:nvSpPr>
          <p:spPr bwMode="auto">
            <a:xfrm>
              <a:off x="2542" y="1421"/>
              <a:ext cx="132" cy="908"/>
            </a:xfrm>
            <a:custGeom>
              <a:avLst/>
              <a:gdLst>
                <a:gd name="T0" fmla="*/ 56 w 56"/>
                <a:gd name="T1" fmla="*/ 378 h 384"/>
                <a:gd name="T2" fmla="*/ 51 w 56"/>
                <a:gd name="T3" fmla="*/ 384 h 384"/>
                <a:gd name="T4" fmla="*/ 5 w 56"/>
                <a:gd name="T5" fmla="*/ 384 h 384"/>
                <a:gd name="T6" fmla="*/ 0 w 56"/>
                <a:gd name="T7" fmla="*/ 378 h 384"/>
                <a:gd name="T8" fmla="*/ 0 w 56"/>
                <a:gd name="T9" fmla="*/ 5 h 384"/>
                <a:gd name="T10" fmla="*/ 5 w 56"/>
                <a:gd name="T11" fmla="*/ 0 h 384"/>
                <a:gd name="T12" fmla="*/ 51 w 56"/>
                <a:gd name="T13" fmla="*/ 0 h 384"/>
                <a:gd name="T14" fmla="*/ 56 w 56"/>
                <a:gd name="T15" fmla="*/ 5 h 384"/>
                <a:gd name="T16" fmla="*/ 56 w 56"/>
                <a:gd name="T17" fmla="*/ 37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4">
                  <a:moveTo>
                    <a:pt x="56" y="378"/>
                  </a:moveTo>
                  <a:cubicBezTo>
                    <a:pt x="56" y="381"/>
                    <a:pt x="54" y="384"/>
                    <a:pt x="51" y="384"/>
                  </a:cubicBezTo>
                  <a:cubicBezTo>
                    <a:pt x="5" y="384"/>
                    <a:pt x="5" y="384"/>
                    <a:pt x="5" y="384"/>
                  </a:cubicBezTo>
                  <a:cubicBezTo>
                    <a:pt x="2" y="384"/>
                    <a:pt x="0" y="381"/>
                    <a:pt x="0" y="378"/>
                  </a:cubicBezTo>
                  <a:cubicBezTo>
                    <a:pt x="0" y="5"/>
                    <a:pt x="0" y="5"/>
                    <a:pt x="0" y="5"/>
                  </a:cubicBezTo>
                  <a:cubicBezTo>
                    <a:pt x="0" y="2"/>
                    <a:pt x="2" y="0"/>
                    <a:pt x="5" y="0"/>
                  </a:cubicBezTo>
                  <a:cubicBezTo>
                    <a:pt x="51" y="0"/>
                    <a:pt x="51" y="0"/>
                    <a:pt x="51" y="0"/>
                  </a:cubicBezTo>
                  <a:cubicBezTo>
                    <a:pt x="54" y="0"/>
                    <a:pt x="56" y="2"/>
                    <a:pt x="56" y="5"/>
                  </a:cubicBezTo>
                  <a:lnTo>
                    <a:pt x="56" y="3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Footer Placeholder 1"/>
          <p:cNvSpPr>
            <a:spLocks noGrp="1"/>
          </p:cNvSpPr>
          <p:nvPr>
            <p:ph type="ftr" sz="quarter" idx="24"/>
          </p:nvPr>
        </p:nvSpPr>
        <p:spPr/>
        <p:txBody>
          <a:bodyPr/>
          <a:lstStyle/>
          <a:p>
            <a:endParaRPr lang="en-US"/>
          </a:p>
        </p:txBody>
      </p:sp>
    </p:spTree>
    <p:extLst>
      <p:ext uri="{BB962C8B-B14F-4D97-AF65-F5344CB8AC3E}">
        <p14:creationId xmlns:p14="http://schemas.microsoft.com/office/powerpoint/2010/main" val="94924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ustomer_Hero_B">
    <p:spTree>
      <p:nvGrpSpPr>
        <p:cNvPr id="1" name=""/>
        <p:cNvGrpSpPr/>
        <p:nvPr/>
      </p:nvGrpSpPr>
      <p:grpSpPr>
        <a:xfrm>
          <a:off x="0" y="0"/>
          <a:ext cx="0" cy="0"/>
          <a:chOff x="0" y="0"/>
          <a:chExt cx="0" cy="0"/>
        </a:xfrm>
      </p:grpSpPr>
      <p:sp>
        <p:nvSpPr>
          <p:cNvPr id="18" name="Picture Placeholder 7"/>
          <p:cNvSpPr>
            <a:spLocks noGrp="1"/>
          </p:cNvSpPr>
          <p:nvPr>
            <p:ph type="pic" sz="quarter" idx="17" hasCustomPrompt="1"/>
          </p:nvPr>
        </p:nvSpPr>
        <p:spPr>
          <a:xfrm>
            <a:off x="-5763" y="0"/>
            <a:ext cx="9155526" cy="2857500"/>
          </a:xfrm>
          <a:solidFill>
            <a:schemeClr val="bg1">
              <a:lumMod val="75000"/>
            </a:schemeClr>
          </a:solidFill>
        </p:spPr>
        <p:txBody>
          <a:bodyPr anchor="ctr"/>
          <a:lstStyle>
            <a:lvl1pPr marL="0" indent="0" algn="ctr">
              <a:buNone/>
              <a:defRPr baseline="0">
                <a:solidFill>
                  <a:schemeClr val="bg1"/>
                </a:solidFill>
              </a:defRPr>
            </a:lvl1pPr>
          </a:lstStyle>
          <a:p>
            <a:r>
              <a:rPr lang="en-US" dirty="0" smtClean="0"/>
              <a:t>Click to add photo</a:t>
            </a:r>
          </a:p>
          <a:p>
            <a:endParaRPr lang="en-US" dirty="0" smtClean="0"/>
          </a:p>
          <a:p>
            <a:endParaRPr lang="en-US" dirty="0" smtClean="0"/>
          </a:p>
          <a:p>
            <a:endParaRPr lang="en-US" dirty="0"/>
          </a:p>
        </p:txBody>
      </p:sp>
      <p:sp>
        <p:nvSpPr>
          <p:cNvPr id="10" name="Title 1"/>
          <p:cNvSpPr>
            <a:spLocks noGrp="1"/>
          </p:cNvSpPr>
          <p:nvPr>
            <p:ph type="title" hasCustomPrompt="1"/>
          </p:nvPr>
        </p:nvSpPr>
        <p:spPr>
          <a:xfrm>
            <a:off x="253812" y="2741446"/>
            <a:ext cx="8640092" cy="640690"/>
          </a:xfrm>
        </p:spPr>
        <p:txBody>
          <a:bodyPr lIns="9144" tIns="0" rIns="0" bIns="0" anchor="b">
            <a:noAutofit/>
          </a:bodyPr>
          <a:lstStyle>
            <a:lvl1pPr algn="l">
              <a:lnSpc>
                <a:spcPct val="80000"/>
              </a:lnSpc>
              <a:defRPr sz="3200" b="0" spc="-80" baseline="0">
                <a:solidFill>
                  <a:schemeClr val="accent1"/>
                </a:solidFill>
              </a:defRPr>
            </a:lvl1pPr>
          </a:lstStyle>
          <a:p>
            <a:r>
              <a:rPr lang="en-US" dirty="0" smtClean="0"/>
              <a:t>Customer Hero slide</a:t>
            </a:r>
            <a:endParaRPr lang="en-US" dirty="0"/>
          </a:p>
        </p:txBody>
      </p:sp>
      <p:sp>
        <p:nvSpPr>
          <p:cNvPr id="12" name="Text Placeholder 3"/>
          <p:cNvSpPr>
            <a:spLocks noGrp="1"/>
          </p:cNvSpPr>
          <p:nvPr>
            <p:ph type="body" sz="quarter" idx="16" hasCustomPrompt="1"/>
          </p:nvPr>
        </p:nvSpPr>
        <p:spPr>
          <a:xfrm>
            <a:off x="4594594" y="1465646"/>
            <a:ext cx="4555170" cy="992579"/>
          </a:xfrm>
          <a:solidFill>
            <a:schemeClr val="accent1">
              <a:alpha val="86000"/>
            </a:schemeClr>
          </a:solidFill>
        </p:spPr>
        <p:txBody>
          <a:bodyPr wrap="square" lIns="182880" tIns="365760" rIns="365760" bIns="365760" anchor="b">
            <a:spAutoFit/>
          </a:bodyPr>
          <a:lstStyle>
            <a:lvl1pPr marL="111125" indent="-111125">
              <a:lnSpc>
                <a:spcPct val="90000"/>
              </a:lnSpc>
              <a:spcBef>
                <a:spcPts val="0"/>
              </a:spcBef>
              <a:buNone/>
              <a:defRPr sz="1800" b="1" spc="-30" baseline="0">
                <a:solidFill>
                  <a:schemeClr val="bg1"/>
                </a:solidFill>
              </a:defRPr>
            </a:lvl1pPr>
          </a:lstStyle>
          <a:p>
            <a:pPr lvl="0"/>
            <a:r>
              <a:rPr lang="en-US" dirty="0" smtClean="0"/>
              <a:t>“Quote placed here (two line max)”</a:t>
            </a:r>
            <a:endParaRPr lang="en-US" dirty="0"/>
          </a:p>
        </p:txBody>
      </p:sp>
      <p:sp>
        <p:nvSpPr>
          <p:cNvPr id="20" name="Text Placeholder 3"/>
          <p:cNvSpPr>
            <a:spLocks noGrp="1"/>
          </p:cNvSpPr>
          <p:nvPr>
            <p:ph type="body" sz="quarter" idx="18" hasCustomPrompt="1"/>
          </p:nvPr>
        </p:nvSpPr>
        <p:spPr>
          <a:xfrm>
            <a:off x="4808105" y="2226818"/>
            <a:ext cx="4076440" cy="186923"/>
          </a:xfrm>
        </p:spPr>
        <p:txBody>
          <a:bodyPr lIns="9144" tIns="0" rIns="0" bIns="0" anchor="b">
            <a:noAutofit/>
          </a:bodyPr>
          <a:lstStyle>
            <a:lvl1pPr marL="0" indent="0">
              <a:buNone/>
              <a:defRPr sz="1400" b="0" baseline="0">
                <a:solidFill>
                  <a:schemeClr val="bg1"/>
                </a:solidFill>
              </a:defRPr>
            </a:lvl1pPr>
          </a:lstStyle>
          <a:p>
            <a:pPr lvl="0"/>
            <a:r>
              <a:rPr lang="en-US" dirty="0" smtClean="0"/>
              <a:t>Author/subtext here</a:t>
            </a:r>
            <a:endParaRPr lang="en-US" dirty="0"/>
          </a:p>
        </p:txBody>
      </p:sp>
      <p:sp>
        <p:nvSpPr>
          <p:cNvPr id="75" name="Text Placeholder 28"/>
          <p:cNvSpPr>
            <a:spLocks noGrp="1"/>
          </p:cNvSpPr>
          <p:nvPr>
            <p:ph type="body" sz="quarter" idx="20"/>
          </p:nvPr>
        </p:nvSpPr>
        <p:spPr>
          <a:xfrm>
            <a:off x="253813" y="3539359"/>
            <a:ext cx="4202153" cy="1104554"/>
          </a:xfrm>
          <a:extLst/>
        </p:spPr>
        <p:txBody>
          <a:bodyPr vert="horz" lIns="9144" tIns="0" rIns="0" bIns="0" rtlCol="0">
            <a:noAutofit/>
          </a:bodyPr>
          <a:lstStyle>
            <a:lvl1pPr>
              <a:defRPr lang="en-US" sz="2000" dirty="0" smtClean="0"/>
            </a:lvl1pPr>
            <a:lvl2pPr>
              <a:defRPr lang="en-US" sz="1800" dirty="0" smtClean="0"/>
            </a:lvl2pPr>
            <a:lvl3pPr>
              <a:defRPr lang="en-US" sz="1600" dirty="0" smtClean="0">
                <a:solidFill>
                  <a:schemeClr val="tx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76" name="Text Placeholder 28"/>
          <p:cNvSpPr>
            <a:spLocks noGrp="1"/>
          </p:cNvSpPr>
          <p:nvPr>
            <p:ph type="body" sz="quarter" idx="21"/>
          </p:nvPr>
        </p:nvSpPr>
        <p:spPr>
          <a:xfrm>
            <a:off x="4616637" y="3539359"/>
            <a:ext cx="4278459" cy="1104554"/>
          </a:xfrm>
          <a:extLst/>
        </p:spPr>
        <p:txBody>
          <a:bodyPr vert="horz" lIns="9144" tIns="0" rIns="0" bIns="0" rtlCol="0">
            <a:noAutofit/>
          </a:bodyPr>
          <a:lstStyle>
            <a:lvl1pPr>
              <a:defRPr lang="en-US" sz="2000" dirty="0" smtClean="0"/>
            </a:lvl1pPr>
            <a:lvl2pPr>
              <a:defRPr lang="en-US" sz="1800" dirty="0" smtClean="0"/>
            </a:lvl2pPr>
            <a:lvl3pPr>
              <a:defRPr lang="en-US" sz="1600" dirty="0" smtClean="0">
                <a:solidFill>
                  <a:schemeClr val="tx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89" name="Picture Placeholder 2"/>
          <p:cNvSpPr>
            <a:spLocks noGrp="1"/>
          </p:cNvSpPr>
          <p:nvPr>
            <p:ph type="pic" sz="quarter" idx="19" hasCustomPrompt="1"/>
          </p:nvPr>
        </p:nvSpPr>
        <p:spPr>
          <a:xfrm>
            <a:off x="252478" y="2097169"/>
            <a:ext cx="1575746" cy="877491"/>
          </a:xfr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dirty="0" smtClean="0"/>
              <a:t>Click to add</a:t>
            </a:r>
          </a:p>
          <a:p>
            <a:r>
              <a:rPr lang="en-US" dirty="0" smtClean="0"/>
              <a:t>logo</a:t>
            </a:r>
            <a:endParaRPr lang="en-US" dirty="0"/>
          </a:p>
        </p:txBody>
      </p:sp>
      <p:sp>
        <p:nvSpPr>
          <p:cNvPr id="27" name="Rectangle 26"/>
          <p:cNvSpPr/>
          <p:nvPr/>
        </p:nvSpPr>
        <p:spPr>
          <a:xfrm rot="10800000" flipV="1">
            <a:off x="252479" y="1"/>
            <a:ext cx="8904003" cy="668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7" name="Rectangle 46"/>
          <p:cNvSpPr/>
          <p:nvPr/>
        </p:nvSpPr>
        <p:spPr>
          <a:xfrm flipH="1">
            <a:off x="-4813" y="4376737"/>
            <a:ext cx="9148813" cy="766763"/>
          </a:xfrm>
          <a:prstGeom prst="rect">
            <a:avLst/>
          </a:prstGeom>
          <a:gradFill>
            <a:gsLst>
              <a:gs pos="100000">
                <a:srgbClr val="78CFF2"/>
              </a:gs>
              <a:gs pos="0">
                <a:srgbClr val="FDFEFF">
                  <a:alpha val="0"/>
                </a:srgbClr>
              </a:gs>
            </a:gsLst>
            <a:lin ang="5400000" scaled="1"/>
          </a:gra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smtClean="0">
              <a:cs typeface="VAG Rounded Std Light"/>
            </a:endParaRPr>
          </a:p>
        </p:txBody>
      </p:sp>
      <p:grpSp>
        <p:nvGrpSpPr>
          <p:cNvPr id="48" name="Group 18"/>
          <p:cNvGrpSpPr>
            <a:grpSpLocks noChangeAspect="1"/>
          </p:cNvGrpSpPr>
          <p:nvPr/>
        </p:nvGrpSpPr>
        <p:grpSpPr bwMode="auto">
          <a:xfrm>
            <a:off x="8434649" y="4703176"/>
            <a:ext cx="458991" cy="321287"/>
            <a:chOff x="267" y="-340"/>
            <a:chExt cx="7144" cy="5002"/>
          </a:xfrm>
        </p:grpSpPr>
        <p:sp>
          <p:nvSpPr>
            <p:cNvPr id="49" name="Freeform 19"/>
            <p:cNvSpPr>
              <a:spLocks/>
            </p:cNvSpPr>
            <p:nvPr userDrawn="1"/>
          </p:nvSpPr>
          <p:spPr bwMode="auto">
            <a:xfrm>
              <a:off x="267" y="-340"/>
              <a:ext cx="7144" cy="5002"/>
            </a:xfrm>
            <a:custGeom>
              <a:avLst/>
              <a:gdLst>
                <a:gd name="T0" fmla="*/ 1257 w 3021"/>
                <a:gd name="T1" fmla="*/ 230 h 2114"/>
                <a:gd name="T2" fmla="*/ 1640 w 3021"/>
                <a:gd name="T3" fmla="*/ 66 h 2114"/>
                <a:gd name="T4" fmla="*/ 2106 w 3021"/>
                <a:gd name="T5" fmla="*/ 342 h 2114"/>
                <a:gd name="T6" fmla="*/ 2369 w 3021"/>
                <a:gd name="T7" fmla="*/ 286 h 2114"/>
                <a:gd name="T8" fmla="*/ 3021 w 3021"/>
                <a:gd name="T9" fmla="*/ 943 h 2114"/>
                <a:gd name="T10" fmla="*/ 2369 w 3021"/>
                <a:gd name="T11" fmla="*/ 1600 h 2114"/>
                <a:gd name="T12" fmla="*/ 2241 w 3021"/>
                <a:gd name="T13" fmla="*/ 1587 h 2114"/>
                <a:gd name="T14" fmla="*/ 1826 w 3021"/>
                <a:gd name="T15" fmla="*/ 1831 h 2114"/>
                <a:gd name="T16" fmla="*/ 1618 w 3021"/>
                <a:gd name="T17" fmla="*/ 1783 h 2114"/>
                <a:gd name="T18" fmla="*/ 1118 w 3021"/>
                <a:gd name="T19" fmla="*/ 2114 h 2114"/>
                <a:gd name="T20" fmla="*/ 608 w 3021"/>
                <a:gd name="T21" fmla="*/ 1758 h 2114"/>
                <a:gd name="T22" fmla="*/ 504 w 3021"/>
                <a:gd name="T23" fmla="*/ 1769 h 2114"/>
                <a:gd name="T24" fmla="*/ 0 w 3021"/>
                <a:gd name="T25" fmla="*/ 1260 h 2114"/>
                <a:gd name="T26" fmla="*/ 252 w 3021"/>
                <a:gd name="T27" fmla="*/ 819 h 2114"/>
                <a:gd name="T28" fmla="*/ 204 w 3021"/>
                <a:gd name="T29" fmla="*/ 586 h 2114"/>
                <a:gd name="T30" fmla="*/ 791 w 3021"/>
                <a:gd name="T31" fmla="*/ 0 h 2114"/>
                <a:gd name="T32" fmla="*/ 1257 w 3021"/>
                <a:gd name="T33" fmla="*/ 230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1" h="2114">
                  <a:moveTo>
                    <a:pt x="1257" y="230"/>
                  </a:moveTo>
                  <a:cubicBezTo>
                    <a:pt x="1355" y="129"/>
                    <a:pt x="1490" y="66"/>
                    <a:pt x="1640" y="66"/>
                  </a:cubicBezTo>
                  <a:cubicBezTo>
                    <a:pt x="1840" y="66"/>
                    <a:pt x="2014" y="177"/>
                    <a:pt x="2106" y="342"/>
                  </a:cubicBezTo>
                  <a:cubicBezTo>
                    <a:pt x="2187" y="306"/>
                    <a:pt x="2276" y="286"/>
                    <a:pt x="2369" y="286"/>
                  </a:cubicBezTo>
                  <a:cubicBezTo>
                    <a:pt x="2729" y="286"/>
                    <a:pt x="3021" y="580"/>
                    <a:pt x="3021" y="943"/>
                  </a:cubicBezTo>
                  <a:cubicBezTo>
                    <a:pt x="3021" y="1306"/>
                    <a:pt x="2729" y="1600"/>
                    <a:pt x="2369" y="1600"/>
                  </a:cubicBezTo>
                  <a:cubicBezTo>
                    <a:pt x="2326" y="1600"/>
                    <a:pt x="2283" y="1595"/>
                    <a:pt x="2241" y="1587"/>
                  </a:cubicBezTo>
                  <a:cubicBezTo>
                    <a:pt x="2160" y="1733"/>
                    <a:pt x="2004" y="1831"/>
                    <a:pt x="1826" y="1831"/>
                  </a:cubicBezTo>
                  <a:cubicBezTo>
                    <a:pt x="1751" y="1831"/>
                    <a:pt x="1680" y="1814"/>
                    <a:pt x="1618" y="1783"/>
                  </a:cubicBezTo>
                  <a:cubicBezTo>
                    <a:pt x="1535" y="1977"/>
                    <a:pt x="1342" y="2114"/>
                    <a:pt x="1118" y="2114"/>
                  </a:cubicBezTo>
                  <a:cubicBezTo>
                    <a:pt x="884" y="2114"/>
                    <a:pt x="685" y="1966"/>
                    <a:pt x="608" y="1758"/>
                  </a:cubicBezTo>
                  <a:cubicBezTo>
                    <a:pt x="575" y="1765"/>
                    <a:pt x="540" y="1769"/>
                    <a:pt x="504" y="1769"/>
                  </a:cubicBezTo>
                  <a:cubicBezTo>
                    <a:pt x="226" y="1769"/>
                    <a:pt x="0" y="1541"/>
                    <a:pt x="0" y="1260"/>
                  </a:cubicBezTo>
                  <a:cubicBezTo>
                    <a:pt x="0" y="1071"/>
                    <a:pt x="102" y="907"/>
                    <a:pt x="252" y="819"/>
                  </a:cubicBezTo>
                  <a:cubicBezTo>
                    <a:pt x="221" y="747"/>
                    <a:pt x="204" y="668"/>
                    <a:pt x="204" y="586"/>
                  </a:cubicBezTo>
                  <a:cubicBezTo>
                    <a:pt x="204" y="262"/>
                    <a:pt x="467" y="0"/>
                    <a:pt x="791" y="0"/>
                  </a:cubicBezTo>
                  <a:cubicBezTo>
                    <a:pt x="981" y="0"/>
                    <a:pt x="1150" y="90"/>
                    <a:pt x="1257" y="2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0"/>
            <p:cNvSpPr>
              <a:spLocks/>
            </p:cNvSpPr>
            <p:nvPr userDrawn="1"/>
          </p:nvSpPr>
          <p:spPr bwMode="auto">
            <a:xfrm>
              <a:off x="1298"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6" y="211"/>
                    <a:pt x="22" y="209"/>
                  </a:cubicBezTo>
                  <a:cubicBezTo>
                    <a:pt x="20" y="208"/>
                    <a:pt x="16" y="206"/>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userDrawn="1"/>
          </p:nvSpPr>
          <p:spPr bwMode="auto">
            <a:xfrm>
              <a:off x="3443"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5" y="212"/>
                    <a:pt x="22" y="209"/>
                  </a:cubicBezTo>
                  <a:cubicBezTo>
                    <a:pt x="21" y="209"/>
                    <a:pt x="16" y="207"/>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noEditPoints="1"/>
            </p:cNvSpPr>
            <p:nvPr userDrawn="1"/>
          </p:nvSpPr>
          <p:spPr bwMode="auto">
            <a:xfrm>
              <a:off x="4455" y="1671"/>
              <a:ext cx="596" cy="672"/>
            </a:xfrm>
            <a:custGeom>
              <a:avLst/>
              <a:gdLst>
                <a:gd name="T0" fmla="*/ 245 w 252"/>
                <a:gd name="T1" fmla="*/ 87 h 284"/>
                <a:gd name="T2" fmla="*/ 221 w 252"/>
                <a:gd name="T3" fmla="*/ 42 h 284"/>
                <a:gd name="T4" fmla="*/ 181 w 252"/>
                <a:gd name="T5" fmla="*/ 12 h 284"/>
                <a:gd name="T6" fmla="*/ 126 w 252"/>
                <a:gd name="T7" fmla="*/ 0 h 284"/>
                <a:gd name="T8" fmla="*/ 71 w 252"/>
                <a:gd name="T9" fmla="*/ 12 h 284"/>
                <a:gd name="T10" fmla="*/ 31 w 252"/>
                <a:gd name="T11" fmla="*/ 42 h 284"/>
                <a:gd name="T12" fmla="*/ 7 w 252"/>
                <a:gd name="T13" fmla="*/ 87 h 284"/>
                <a:gd name="T14" fmla="*/ 0 w 252"/>
                <a:gd name="T15" fmla="*/ 142 h 284"/>
                <a:gd name="T16" fmla="*/ 7 w 252"/>
                <a:gd name="T17" fmla="*/ 198 h 284"/>
                <a:gd name="T18" fmla="*/ 31 w 252"/>
                <a:gd name="T19" fmla="*/ 243 h 284"/>
                <a:gd name="T20" fmla="*/ 71 w 252"/>
                <a:gd name="T21" fmla="*/ 273 h 284"/>
                <a:gd name="T22" fmla="*/ 126 w 252"/>
                <a:gd name="T23" fmla="*/ 284 h 284"/>
                <a:gd name="T24" fmla="*/ 181 w 252"/>
                <a:gd name="T25" fmla="*/ 273 h 284"/>
                <a:gd name="T26" fmla="*/ 221 w 252"/>
                <a:gd name="T27" fmla="*/ 243 h 284"/>
                <a:gd name="T28" fmla="*/ 245 w 252"/>
                <a:gd name="T29" fmla="*/ 198 h 284"/>
                <a:gd name="T30" fmla="*/ 252 w 252"/>
                <a:gd name="T31" fmla="*/ 142 h 284"/>
                <a:gd name="T32" fmla="*/ 245 w 252"/>
                <a:gd name="T33" fmla="*/ 87 h 284"/>
                <a:gd name="T34" fmla="*/ 193 w 252"/>
                <a:gd name="T35" fmla="*/ 142 h 284"/>
                <a:gd name="T36" fmla="*/ 176 w 252"/>
                <a:gd name="T37" fmla="*/ 213 h 284"/>
                <a:gd name="T38" fmla="*/ 126 w 252"/>
                <a:gd name="T39" fmla="*/ 237 h 284"/>
                <a:gd name="T40" fmla="*/ 76 w 252"/>
                <a:gd name="T41" fmla="*/ 213 h 284"/>
                <a:gd name="T42" fmla="*/ 60 w 252"/>
                <a:gd name="T43" fmla="*/ 142 h 284"/>
                <a:gd name="T44" fmla="*/ 76 w 252"/>
                <a:gd name="T45" fmla="*/ 72 h 284"/>
                <a:gd name="T46" fmla="*/ 126 w 252"/>
                <a:gd name="T47" fmla="*/ 48 h 284"/>
                <a:gd name="T48" fmla="*/ 176 w 252"/>
                <a:gd name="T49" fmla="*/ 72 h 284"/>
                <a:gd name="T50" fmla="*/ 193 w 252"/>
                <a:gd name="T51"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284">
                  <a:moveTo>
                    <a:pt x="245" y="87"/>
                  </a:moveTo>
                  <a:cubicBezTo>
                    <a:pt x="240" y="69"/>
                    <a:pt x="232" y="54"/>
                    <a:pt x="221" y="42"/>
                  </a:cubicBezTo>
                  <a:cubicBezTo>
                    <a:pt x="211" y="29"/>
                    <a:pt x="197" y="19"/>
                    <a:pt x="181" y="12"/>
                  </a:cubicBezTo>
                  <a:cubicBezTo>
                    <a:pt x="166" y="4"/>
                    <a:pt x="147" y="0"/>
                    <a:pt x="126" y="0"/>
                  </a:cubicBezTo>
                  <a:cubicBezTo>
                    <a:pt x="105" y="0"/>
                    <a:pt x="86" y="4"/>
                    <a:pt x="71" y="12"/>
                  </a:cubicBezTo>
                  <a:cubicBezTo>
                    <a:pt x="55" y="19"/>
                    <a:pt x="41" y="29"/>
                    <a:pt x="31" y="42"/>
                  </a:cubicBezTo>
                  <a:cubicBezTo>
                    <a:pt x="20" y="54"/>
                    <a:pt x="12" y="69"/>
                    <a:pt x="7" y="87"/>
                  </a:cubicBezTo>
                  <a:cubicBezTo>
                    <a:pt x="2" y="104"/>
                    <a:pt x="0" y="122"/>
                    <a:pt x="0" y="142"/>
                  </a:cubicBezTo>
                  <a:cubicBezTo>
                    <a:pt x="0" y="162"/>
                    <a:pt x="2" y="181"/>
                    <a:pt x="7" y="198"/>
                  </a:cubicBezTo>
                  <a:cubicBezTo>
                    <a:pt x="12" y="215"/>
                    <a:pt x="20" y="230"/>
                    <a:pt x="31" y="243"/>
                  </a:cubicBezTo>
                  <a:cubicBezTo>
                    <a:pt x="41" y="255"/>
                    <a:pt x="55" y="265"/>
                    <a:pt x="71" y="273"/>
                  </a:cubicBezTo>
                  <a:cubicBezTo>
                    <a:pt x="86" y="280"/>
                    <a:pt x="105" y="284"/>
                    <a:pt x="126" y="284"/>
                  </a:cubicBezTo>
                  <a:cubicBezTo>
                    <a:pt x="147" y="284"/>
                    <a:pt x="166" y="280"/>
                    <a:pt x="181" y="273"/>
                  </a:cubicBezTo>
                  <a:cubicBezTo>
                    <a:pt x="197" y="265"/>
                    <a:pt x="211" y="255"/>
                    <a:pt x="221" y="243"/>
                  </a:cubicBezTo>
                  <a:cubicBezTo>
                    <a:pt x="232" y="230"/>
                    <a:pt x="240" y="215"/>
                    <a:pt x="245" y="198"/>
                  </a:cubicBezTo>
                  <a:cubicBezTo>
                    <a:pt x="250" y="181"/>
                    <a:pt x="252" y="162"/>
                    <a:pt x="252" y="142"/>
                  </a:cubicBezTo>
                  <a:cubicBezTo>
                    <a:pt x="252" y="122"/>
                    <a:pt x="250" y="104"/>
                    <a:pt x="245" y="87"/>
                  </a:cubicBezTo>
                  <a:moveTo>
                    <a:pt x="193" y="142"/>
                  </a:moveTo>
                  <a:cubicBezTo>
                    <a:pt x="193" y="172"/>
                    <a:pt x="187" y="196"/>
                    <a:pt x="176" y="213"/>
                  </a:cubicBezTo>
                  <a:cubicBezTo>
                    <a:pt x="165" y="229"/>
                    <a:pt x="149" y="237"/>
                    <a:pt x="126" y="237"/>
                  </a:cubicBezTo>
                  <a:cubicBezTo>
                    <a:pt x="103" y="237"/>
                    <a:pt x="87" y="229"/>
                    <a:pt x="76" y="213"/>
                  </a:cubicBezTo>
                  <a:cubicBezTo>
                    <a:pt x="65" y="196"/>
                    <a:pt x="60" y="172"/>
                    <a:pt x="60" y="142"/>
                  </a:cubicBezTo>
                  <a:cubicBezTo>
                    <a:pt x="60" y="112"/>
                    <a:pt x="65" y="89"/>
                    <a:pt x="76" y="72"/>
                  </a:cubicBezTo>
                  <a:cubicBezTo>
                    <a:pt x="87" y="56"/>
                    <a:pt x="103" y="48"/>
                    <a:pt x="126" y="48"/>
                  </a:cubicBezTo>
                  <a:cubicBezTo>
                    <a:pt x="149" y="48"/>
                    <a:pt x="165" y="56"/>
                    <a:pt x="176" y="72"/>
                  </a:cubicBezTo>
                  <a:cubicBezTo>
                    <a:pt x="187" y="89"/>
                    <a:pt x="193" y="112"/>
                    <a:pt x="193" y="1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userDrawn="1"/>
          </p:nvSpPr>
          <p:spPr bwMode="auto">
            <a:xfrm>
              <a:off x="5566" y="1671"/>
              <a:ext cx="507" cy="670"/>
            </a:xfrm>
            <a:custGeom>
              <a:avLst/>
              <a:gdLst>
                <a:gd name="T0" fmla="*/ 199 w 214"/>
                <a:gd name="T1" fmla="*/ 229 h 283"/>
                <a:gd name="T2" fmla="*/ 193 w 214"/>
                <a:gd name="T3" fmla="*/ 226 h 283"/>
                <a:gd name="T4" fmla="*/ 169 w 214"/>
                <a:gd name="T5" fmla="*/ 233 h 283"/>
                <a:gd name="T6" fmla="*/ 140 w 214"/>
                <a:gd name="T7" fmla="*/ 235 h 283"/>
                <a:gd name="T8" fmla="*/ 81 w 214"/>
                <a:gd name="T9" fmla="*/ 213 h 283"/>
                <a:gd name="T10" fmla="*/ 59 w 214"/>
                <a:gd name="T11" fmla="*/ 142 h 283"/>
                <a:gd name="T12" fmla="*/ 79 w 214"/>
                <a:gd name="T13" fmla="*/ 74 h 283"/>
                <a:gd name="T14" fmla="*/ 136 w 214"/>
                <a:gd name="T15" fmla="*/ 49 h 283"/>
                <a:gd name="T16" fmla="*/ 191 w 214"/>
                <a:gd name="T17" fmla="*/ 56 h 283"/>
                <a:gd name="T18" fmla="*/ 197 w 214"/>
                <a:gd name="T19" fmla="*/ 53 h 283"/>
                <a:gd name="T20" fmla="*/ 210 w 214"/>
                <a:gd name="T21" fmla="*/ 18 h 283"/>
                <a:gd name="T22" fmla="*/ 206 w 214"/>
                <a:gd name="T23" fmla="*/ 11 h 283"/>
                <a:gd name="T24" fmla="*/ 172 w 214"/>
                <a:gd name="T25" fmla="*/ 3 h 283"/>
                <a:gd name="T26" fmla="*/ 133 w 214"/>
                <a:gd name="T27" fmla="*/ 0 h 283"/>
                <a:gd name="T28" fmla="*/ 75 w 214"/>
                <a:gd name="T29" fmla="*/ 11 h 283"/>
                <a:gd name="T30" fmla="*/ 34 w 214"/>
                <a:gd name="T31" fmla="*/ 41 h 283"/>
                <a:gd name="T32" fmla="*/ 9 w 214"/>
                <a:gd name="T33" fmla="*/ 86 h 283"/>
                <a:gd name="T34" fmla="*/ 0 w 214"/>
                <a:gd name="T35" fmla="*/ 142 h 283"/>
                <a:gd name="T36" fmla="*/ 35 w 214"/>
                <a:gd name="T37" fmla="*/ 245 h 283"/>
                <a:gd name="T38" fmla="*/ 137 w 214"/>
                <a:gd name="T39" fmla="*/ 283 h 283"/>
                <a:gd name="T40" fmla="*/ 210 w 214"/>
                <a:gd name="T41" fmla="*/ 270 h 283"/>
                <a:gd name="T42" fmla="*/ 212 w 214"/>
                <a:gd name="T43" fmla="*/ 264 h 283"/>
                <a:gd name="T44" fmla="*/ 199 w 214"/>
                <a:gd name="T45" fmla="*/ 2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83">
                  <a:moveTo>
                    <a:pt x="199" y="229"/>
                  </a:moveTo>
                  <a:cubicBezTo>
                    <a:pt x="198" y="224"/>
                    <a:pt x="193" y="226"/>
                    <a:pt x="193" y="226"/>
                  </a:cubicBezTo>
                  <a:cubicBezTo>
                    <a:pt x="185" y="229"/>
                    <a:pt x="177" y="231"/>
                    <a:pt x="169" y="233"/>
                  </a:cubicBezTo>
                  <a:cubicBezTo>
                    <a:pt x="160" y="234"/>
                    <a:pt x="151" y="235"/>
                    <a:pt x="140" y="235"/>
                  </a:cubicBezTo>
                  <a:cubicBezTo>
                    <a:pt x="115" y="235"/>
                    <a:pt x="95" y="227"/>
                    <a:pt x="81" y="213"/>
                  </a:cubicBezTo>
                  <a:cubicBezTo>
                    <a:pt x="67" y="198"/>
                    <a:pt x="59" y="174"/>
                    <a:pt x="59" y="142"/>
                  </a:cubicBezTo>
                  <a:cubicBezTo>
                    <a:pt x="59" y="113"/>
                    <a:pt x="66" y="91"/>
                    <a:pt x="79" y="74"/>
                  </a:cubicBezTo>
                  <a:cubicBezTo>
                    <a:pt x="91" y="57"/>
                    <a:pt x="111" y="49"/>
                    <a:pt x="136" y="49"/>
                  </a:cubicBezTo>
                  <a:cubicBezTo>
                    <a:pt x="158" y="49"/>
                    <a:pt x="174" y="51"/>
                    <a:pt x="191" y="56"/>
                  </a:cubicBezTo>
                  <a:cubicBezTo>
                    <a:pt x="191" y="56"/>
                    <a:pt x="195" y="58"/>
                    <a:pt x="197" y="53"/>
                  </a:cubicBezTo>
                  <a:cubicBezTo>
                    <a:pt x="201" y="40"/>
                    <a:pt x="205" y="31"/>
                    <a:pt x="210" y="18"/>
                  </a:cubicBezTo>
                  <a:cubicBezTo>
                    <a:pt x="211" y="14"/>
                    <a:pt x="208" y="12"/>
                    <a:pt x="206" y="11"/>
                  </a:cubicBezTo>
                  <a:cubicBezTo>
                    <a:pt x="200" y="9"/>
                    <a:pt x="184" y="5"/>
                    <a:pt x="172" y="3"/>
                  </a:cubicBezTo>
                  <a:cubicBezTo>
                    <a:pt x="161" y="1"/>
                    <a:pt x="148" y="0"/>
                    <a:pt x="133" y="0"/>
                  </a:cubicBezTo>
                  <a:cubicBezTo>
                    <a:pt x="111" y="0"/>
                    <a:pt x="92" y="4"/>
                    <a:pt x="75" y="11"/>
                  </a:cubicBezTo>
                  <a:cubicBezTo>
                    <a:pt x="59" y="19"/>
                    <a:pt x="45" y="29"/>
                    <a:pt x="34" y="41"/>
                  </a:cubicBezTo>
                  <a:cubicBezTo>
                    <a:pt x="23" y="54"/>
                    <a:pt x="14" y="69"/>
                    <a:pt x="9" y="86"/>
                  </a:cubicBezTo>
                  <a:cubicBezTo>
                    <a:pt x="3" y="103"/>
                    <a:pt x="0" y="122"/>
                    <a:pt x="0" y="142"/>
                  </a:cubicBezTo>
                  <a:cubicBezTo>
                    <a:pt x="0" y="185"/>
                    <a:pt x="12" y="220"/>
                    <a:pt x="35" y="245"/>
                  </a:cubicBezTo>
                  <a:cubicBezTo>
                    <a:pt x="58" y="270"/>
                    <a:pt x="92" y="283"/>
                    <a:pt x="137" y="283"/>
                  </a:cubicBezTo>
                  <a:cubicBezTo>
                    <a:pt x="163" y="283"/>
                    <a:pt x="190" y="278"/>
                    <a:pt x="210" y="270"/>
                  </a:cubicBezTo>
                  <a:cubicBezTo>
                    <a:pt x="210" y="270"/>
                    <a:pt x="214" y="268"/>
                    <a:pt x="212" y="264"/>
                  </a:cubicBezTo>
                  <a:lnTo>
                    <a:pt x="199"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noEditPoints="1"/>
            </p:cNvSpPr>
            <p:nvPr userDrawn="1"/>
          </p:nvSpPr>
          <p:spPr bwMode="auto">
            <a:xfrm>
              <a:off x="6108" y="1671"/>
              <a:ext cx="582"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noEditPoints="1"/>
            </p:cNvSpPr>
            <p:nvPr userDrawn="1"/>
          </p:nvSpPr>
          <p:spPr bwMode="auto">
            <a:xfrm>
              <a:off x="2793" y="1671"/>
              <a:ext cx="581"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noEditPoints="1"/>
            </p:cNvSpPr>
            <p:nvPr userDrawn="1"/>
          </p:nvSpPr>
          <p:spPr bwMode="auto">
            <a:xfrm>
              <a:off x="1870" y="1671"/>
              <a:ext cx="537" cy="672"/>
            </a:xfrm>
            <a:custGeom>
              <a:avLst/>
              <a:gdLst>
                <a:gd name="T0" fmla="*/ 142 w 227"/>
                <a:gd name="T1" fmla="*/ 105 h 284"/>
                <a:gd name="T2" fmla="*/ 115 w 227"/>
                <a:gd name="T3" fmla="*/ 104 h 284"/>
                <a:gd name="T4" fmla="*/ 72 w 227"/>
                <a:gd name="T5" fmla="*/ 110 h 284"/>
                <a:gd name="T6" fmla="*/ 35 w 227"/>
                <a:gd name="T7" fmla="*/ 127 h 284"/>
                <a:gd name="T8" fmla="*/ 10 w 227"/>
                <a:gd name="T9" fmla="*/ 156 h 284"/>
                <a:gd name="T10" fmla="*/ 0 w 227"/>
                <a:gd name="T11" fmla="*/ 196 h 284"/>
                <a:gd name="T12" fmla="*/ 8 w 227"/>
                <a:gd name="T13" fmla="*/ 236 h 284"/>
                <a:gd name="T14" fmla="*/ 31 w 227"/>
                <a:gd name="T15" fmla="*/ 263 h 284"/>
                <a:gd name="T16" fmla="*/ 67 w 227"/>
                <a:gd name="T17" fmla="*/ 279 h 284"/>
                <a:gd name="T18" fmla="*/ 113 w 227"/>
                <a:gd name="T19" fmla="*/ 284 h 284"/>
                <a:gd name="T20" fmla="*/ 166 w 227"/>
                <a:gd name="T21" fmla="*/ 279 h 284"/>
                <a:gd name="T22" fmla="*/ 210 w 227"/>
                <a:gd name="T23" fmla="*/ 271 h 284"/>
                <a:gd name="T24" fmla="*/ 223 w 227"/>
                <a:gd name="T25" fmla="*/ 267 h 284"/>
                <a:gd name="T26" fmla="*/ 227 w 227"/>
                <a:gd name="T27" fmla="*/ 262 h 284"/>
                <a:gd name="T28" fmla="*/ 227 w 227"/>
                <a:gd name="T29" fmla="*/ 102 h 284"/>
                <a:gd name="T30" fmla="*/ 199 w 227"/>
                <a:gd name="T31" fmla="*/ 24 h 284"/>
                <a:gd name="T32" fmla="*/ 118 w 227"/>
                <a:gd name="T33" fmla="*/ 0 h 284"/>
                <a:gd name="T34" fmla="*/ 72 w 227"/>
                <a:gd name="T35" fmla="*/ 4 h 284"/>
                <a:gd name="T36" fmla="*/ 18 w 227"/>
                <a:gd name="T37" fmla="*/ 24 h 284"/>
                <a:gd name="T38" fmla="*/ 16 w 227"/>
                <a:gd name="T39" fmla="*/ 31 h 284"/>
                <a:gd name="T40" fmla="*/ 28 w 227"/>
                <a:gd name="T41" fmla="*/ 64 h 284"/>
                <a:gd name="T42" fmla="*/ 34 w 227"/>
                <a:gd name="T43" fmla="*/ 67 h 284"/>
                <a:gd name="T44" fmla="*/ 37 w 227"/>
                <a:gd name="T45" fmla="*/ 66 h 284"/>
                <a:gd name="T46" fmla="*/ 113 w 227"/>
                <a:gd name="T47" fmla="*/ 48 h 284"/>
                <a:gd name="T48" fmla="*/ 157 w 227"/>
                <a:gd name="T49" fmla="*/ 59 h 284"/>
                <a:gd name="T50" fmla="*/ 171 w 227"/>
                <a:gd name="T51" fmla="*/ 101 h 284"/>
                <a:gd name="T52" fmla="*/ 171 w 227"/>
                <a:gd name="T53" fmla="*/ 109 h 284"/>
                <a:gd name="T54" fmla="*/ 142 w 227"/>
                <a:gd name="T55" fmla="*/ 105 h 284"/>
                <a:gd name="T56" fmla="*/ 72 w 227"/>
                <a:gd name="T57" fmla="*/ 228 h 284"/>
                <a:gd name="T58" fmla="*/ 62 w 227"/>
                <a:gd name="T59" fmla="*/ 218 h 284"/>
                <a:gd name="T60" fmla="*/ 57 w 227"/>
                <a:gd name="T61" fmla="*/ 195 h 284"/>
                <a:gd name="T62" fmla="*/ 73 w 227"/>
                <a:gd name="T63" fmla="*/ 161 h 284"/>
                <a:gd name="T64" fmla="*/ 123 w 227"/>
                <a:gd name="T65" fmla="*/ 148 h 284"/>
                <a:gd name="T66" fmla="*/ 171 w 227"/>
                <a:gd name="T67" fmla="*/ 152 h 284"/>
                <a:gd name="T68" fmla="*/ 171 w 227"/>
                <a:gd name="T69" fmla="*/ 232 h 284"/>
                <a:gd name="T70" fmla="*/ 171 w 227"/>
                <a:gd name="T71" fmla="*/ 232 h 284"/>
                <a:gd name="T72" fmla="*/ 124 w 227"/>
                <a:gd name="T73" fmla="*/ 238 h 284"/>
                <a:gd name="T74" fmla="*/ 72 w 227"/>
                <a:gd name="T75" fmla="*/ 22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7" h="284">
                  <a:moveTo>
                    <a:pt x="142" y="105"/>
                  </a:moveTo>
                  <a:cubicBezTo>
                    <a:pt x="135" y="105"/>
                    <a:pt x="126" y="104"/>
                    <a:pt x="115" y="104"/>
                  </a:cubicBezTo>
                  <a:cubicBezTo>
                    <a:pt x="100" y="104"/>
                    <a:pt x="85" y="106"/>
                    <a:pt x="72" y="110"/>
                  </a:cubicBezTo>
                  <a:cubicBezTo>
                    <a:pt x="58" y="114"/>
                    <a:pt x="46" y="119"/>
                    <a:pt x="35" y="127"/>
                  </a:cubicBezTo>
                  <a:cubicBezTo>
                    <a:pt x="24" y="134"/>
                    <a:pt x="16" y="144"/>
                    <a:pt x="10" y="156"/>
                  </a:cubicBezTo>
                  <a:cubicBezTo>
                    <a:pt x="4" y="167"/>
                    <a:pt x="0" y="181"/>
                    <a:pt x="0" y="196"/>
                  </a:cubicBezTo>
                  <a:cubicBezTo>
                    <a:pt x="0" y="212"/>
                    <a:pt x="3" y="225"/>
                    <a:pt x="8" y="236"/>
                  </a:cubicBezTo>
                  <a:cubicBezTo>
                    <a:pt x="14" y="247"/>
                    <a:pt x="21" y="256"/>
                    <a:pt x="31" y="263"/>
                  </a:cubicBezTo>
                  <a:cubicBezTo>
                    <a:pt x="41" y="270"/>
                    <a:pt x="53" y="276"/>
                    <a:pt x="67" y="279"/>
                  </a:cubicBezTo>
                  <a:cubicBezTo>
                    <a:pt x="81" y="282"/>
                    <a:pt x="96" y="284"/>
                    <a:pt x="113" y="284"/>
                  </a:cubicBezTo>
                  <a:cubicBezTo>
                    <a:pt x="131" y="284"/>
                    <a:pt x="149" y="282"/>
                    <a:pt x="166" y="279"/>
                  </a:cubicBezTo>
                  <a:cubicBezTo>
                    <a:pt x="184" y="276"/>
                    <a:pt x="205" y="272"/>
                    <a:pt x="210" y="271"/>
                  </a:cubicBezTo>
                  <a:cubicBezTo>
                    <a:pt x="216" y="269"/>
                    <a:pt x="223" y="267"/>
                    <a:pt x="223" y="267"/>
                  </a:cubicBezTo>
                  <a:cubicBezTo>
                    <a:pt x="227" y="266"/>
                    <a:pt x="227" y="262"/>
                    <a:pt x="227" y="262"/>
                  </a:cubicBezTo>
                  <a:cubicBezTo>
                    <a:pt x="227" y="102"/>
                    <a:pt x="227" y="102"/>
                    <a:pt x="227" y="102"/>
                  </a:cubicBezTo>
                  <a:cubicBezTo>
                    <a:pt x="227" y="67"/>
                    <a:pt x="217" y="40"/>
                    <a:pt x="199" y="24"/>
                  </a:cubicBezTo>
                  <a:cubicBezTo>
                    <a:pt x="180" y="8"/>
                    <a:pt x="153" y="0"/>
                    <a:pt x="118" y="0"/>
                  </a:cubicBezTo>
                  <a:cubicBezTo>
                    <a:pt x="105" y="0"/>
                    <a:pt x="84" y="2"/>
                    <a:pt x="72" y="4"/>
                  </a:cubicBezTo>
                  <a:cubicBezTo>
                    <a:pt x="72" y="4"/>
                    <a:pt x="33" y="12"/>
                    <a:pt x="18" y="24"/>
                  </a:cubicBezTo>
                  <a:cubicBezTo>
                    <a:pt x="18" y="24"/>
                    <a:pt x="14" y="26"/>
                    <a:pt x="16" y="31"/>
                  </a:cubicBezTo>
                  <a:cubicBezTo>
                    <a:pt x="28" y="64"/>
                    <a:pt x="28" y="64"/>
                    <a:pt x="28" y="64"/>
                  </a:cubicBezTo>
                  <a:cubicBezTo>
                    <a:pt x="30" y="69"/>
                    <a:pt x="34" y="67"/>
                    <a:pt x="34" y="67"/>
                  </a:cubicBezTo>
                  <a:cubicBezTo>
                    <a:pt x="34" y="67"/>
                    <a:pt x="35" y="67"/>
                    <a:pt x="37" y="66"/>
                  </a:cubicBezTo>
                  <a:cubicBezTo>
                    <a:pt x="71" y="48"/>
                    <a:pt x="113" y="48"/>
                    <a:pt x="113" y="48"/>
                  </a:cubicBezTo>
                  <a:cubicBezTo>
                    <a:pt x="132" y="48"/>
                    <a:pt x="147" y="52"/>
                    <a:pt x="157" y="59"/>
                  </a:cubicBezTo>
                  <a:cubicBezTo>
                    <a:pt x="166" y="67"/>
                    <a:pt x="171" y="78"/>
                    <a:pt x="171" y="101"/>
                  </a:cubicBezTo>
                  <a:cubicBezTo>
                    <a:pt x="171" y="109"/>
                    <a:pt x="171" y="109"/>
                    <a:pt x="171" y="109"/>
                  </a:cubicBezTo>
                  <a:cubicBezTo>
                    <a:pt x="156" y="106"/>
                    <a:pt x="142" y="105"/>
                    <a:pt x="142" y="105"/>
                  </a:cubicBezTo>
                  <a:close/>
                  <a:moveTo>
                    <a:pt x="72" y="228"/>
                  </a:moveTo>
                  <a:cubicBezTo>
                    <a:pt x="66" y="223"/>
                    <a:pt x="65" y="221"/>
                    <a:pt x="62" y="218"/>
                  </a:cubicBezTo>
                  <a:cubicBezTo>
                    <a:pt x="59" y="212"/>
                    <a:pt x="57" y="205"/>
                    <a:pt x="57" y="195"/>
                  </a:cubicBezTo>
                  <a:cubicBezTo>
                    <a:pt x="57" y="180"/>
                    <a:pt x="62" y="169"/>
                    <a:pt x="73" y="161"/>
                  </a:cubicBezTo>
                  <a:cubicBezTo>
                    <a:pt x="73" y="161"/>
                    <a:pt x="88" y="148"/>
                    <a:pt x="123" y="148"/>
                  </a:cubicBezTo>
                  <a:cubicBezTo>
                    <a:pt x="149" y="149"/>
                    <a:pt x="171" y="152"/>
                    <a:pt x="171" y="152"/>
                  </a:cubicBezTo>
                  <a:cubicBezTo>
                    <a:pt x="171" y="232"/>
                    <a:pt x="171" y="232"/>
                    <a:pt x="171" y="232"/>
                  </a:cubicBezTo>
                  <a:cubicBezTo>
                    <a:pt x="171" y="232"/>
                    <a:pt x="171" y="232"/>
                    <a:pt x="171" y="232"/>
                  </a:cubicBezTo>
                  <a:cubicBezTo>
                    <a:pt x="171" y="232"/>
                    <a:pt x="149" y="237"/>
                    <a:pt x="124" y="238"/>
                  </a:cubicBezTo>
                  <a:cubicBezTo>
                    <a:pt x="88" y="240"/>
                    <a:pt x="72" y="228"/>
                    <a:pt x="72" y="2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p:cNvSpPr>
            <p:nvPr userDrawn="1"/>
          </p:nvSpPr>
          <p:spPr bwMode="auto">
            <a:xfrm>
              <a:off x="5162" y="1676"/>
              <a:ext cx="386" cy="653"/>
            </a:xfrm>
            <a:custGeom>
              <a:avLst/>
              <a:gdLst>
                <a:gd name="T0" fmla="*/ 162 w 163"/>
                <a:gd name="T1" fmla="*/ 13 h 276"/>
                <a:gd name="T2" fmla="*/ 159 w 163"/>
                <a:gd name="T3" fmla="*/ 7 h 276"/>
                <a:gd name="T4" fmla="*/ 130 w 163"/>
                <a:gd name="T5" fmla="*/ 2 h 276"/>
                <a:gd name="T6" fmla="*/ 85 w 163"/>
                <a:gd name="T7" fmla="*/ 9 h 276"/>
                <a:gd name="T8" fmla="*/ 55 w 163"/>
                <a:gd name="T9" fmla="*/ 31 h 276"/>
                <a:gd name="T10" fmla="*/ 55 w 163"/>
                <a:gd name="T11" fmla="*/ 9 h 276"/>
                <a:gd name="T12" fmla="*/ 50 w 163"/>
                <a:gd name="T13" fmla="*/ 4 h 276"/>
                <a:gd name="T14" fmla="*/ 5 w 163"/>
                <a:gd name="T15" fmla="*/ 4 h 276"/>
                <a:gd name="T16" fmla="*/ 0 w 163"/>
                <a:gd name="T17" fmla="*/ 9 h 276"/>
                <a:gd name="T18" fmla="*/ 0 w 163"/>
                <a:gd name="T19" fmla="*/ 270 h 276"/>
                <a:gd name="T20" fmla="*/ 6 w 163"/>
                <a:gd name="T21" fmla="*/ 276 h 276"/>
                <a:gd name="T22" fmla="*/ 52 w 163"/>
                <a:gd name="T23" fmla="*/ 276 h 276"/>
                <a:gd name="T24" fmla="*/ 57 w 163"/>
                <a:gd name="T25" fmla="*/ 270 h 276"/>
                <a:gd name="T26" fmla="*/ 57 w 163"/>
                <a:gd name="T27" fmla="*/ 140 h 276"/>
                <a:gd name="T28" fmla="*/ 63 w 163"/>
                <a:gd name="T29" fmla="*/ 94 h 276"/>
                <a:gd name="T30" fmla="*/ 78 w 163"/>
                <a:gd name="T31" fmla="*/ 68 h 276"/>
                <a:gd name="T32" fmla="*/ 100 w 163"/>
                <a:gd name="T33" fmla="*/ 55 h 276"/>
                <a:gd name="T34" fmla="*/ 123 w 163"/>
                <a:gd name="T35" fmla="*/ 52 h 276"/>
                <a:gd name="T36" fmla="*/ 142 w 163"/>
                <a:gd name="T37" fmla="*/ 54 h 276"/>
                <a:gd name="T38" fmla="*/ 149 w 163"/>
                <a:gd name="T39" fmla="*/ 50 h 276"/>
                <a:gd name="T40" fmla="*/ 162 w 163"/>
                <a:gd name="T41"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76">
                  <a:moveTo>
                    <a:pt x="162" y="13"/>
                  </a:moveTo>
                  <a:cubicBezTo>
                    <a:pt x="163" y="9"/>
                    <a:pt x="161" y="7"/>
                    <a:pt x="159" y="7"/>
                  </a:cubicBezTo>
                  <a:cubicBezTo>
                    <a:pt x="156" y="5"/>
                    <a:pt x="142" y="2"/>
                    <a:pt x="130" y="2"/>
                  </a:cubicBezTo>
                  <a:cubicBezTo>
                    <a:pt x="108" y="0"/>
                    <a:pt x="96" y="4"/>
                    <a:pt x="85" y="9"/>
                  </a:cubicBezTo>
                  <a:cubicBezTo>
                    <a:pt x="74" y="14"/>
                    <a:pt x="62" y="22"/>
                    <a:pt x="55" y="31"/>
                  </a:cubicBezTo>
                  <a:cubicBezTo>
                    <a:pt x="55" y="9"/>
                    <a:pt x="55" y="9"/>
                    <a:pt x="55" y="9"/>
                  </a:cubicBezTo>
                  <a:cubicBezTo>
                    <a:pt x="55" y="6"/>
                    <a:pt x="53" y="4"/>
                    <a:pt x="50" y="4"/>
                  </a:cubicBezTo>
                  <a:cubicBezTo>
                    <a:pt x="5" y="4"/>
                    <a:pt x="5" y="4"/>
                    <a:pt x="5" y="4"/>
                  </a:cubicBezTo>
                  <a:cubicBezTo>
                    <a:pt x="3" y="4"/>
                    <a:pt x="0" y="6"/>
                    <a:pt x="0" y="9"/>
                  </a:cubicBezTo>
                  <a:cubicBezTo>
                    <a:pt x="0" y="270"/>
                    <a:pt x="0" y="270"/>
                    <a:pt x="0" y="270"/>
                  </a:cubicBezTo>
                  <a:cubicBezTo>
                    <a:pt x="0" y="273"/>
                    <a:pt x="3" y="276"/>
                    <a:pt x="6" y="276"/>
                  </a:cubicBezTo>
                  <a:cubicBezTo>
                    <a:pt x="52" y="276"/>
                    <a:pt x="52" y="276"/>
                    <a:pt x="52" y="276"/>
                  </a:cubicBezTo>
                  <a:cubicBezTo>
                    <a:pt x="55" y="276"/>
                    <a:pt x="57" y="273"/>
                    <a:pt x="57" y="270"/>
                  </a:cubicBezTo>
                  <a:cubicBezTo>
                    <a:pt x="57" y="140"/>
                    <a:pt x="57" y="140"/>
                    <a:pt x="57" y="140"/>
                  </a:cubicBezTo>
                  <a:cubicBezTo>
                    <a:pt x="57" y="123"/>
                    <a:pt x="59" y="105"/>
                    <a:pt x="63" y="94"/>
                  </a:cubicBezTo>
                  <a:cubicBezTo>
                    <a:pt x="67" y="83"/>
                    <a:pt x="72" y="75"/>
                    <a:pt x="78" y="68"/>
                  </a:cubicBezTo>
                  <a:cubicBezTo>
                    <a:pt x="85" y="62"/>
                    <a:pt x="92" y="58"/>
                    <a:pt x="100" y="55"/>
                  </a:cubicBezTo>
                  <a:cubicBezTo>
                    <a:pt x="108" y="53"/>
                    <a:pt x="117" y="52"/>
                    <a:pt x="123" y="52"/>
                  </a:cubicBezTo>
                  <a:cubicBezTo>
                    <a:pt x="132" y="52"/>
                    <a:pt x="142" y="54"/>
                    <a:pt x="142" y="54"/>
                  </a:cubicBezTo>
                  <a:cubicBezTo>
                    <a:pt x="146" y="55"/>
                    <a:pt x="148" y="53"/>
                    <a:pt x="149" y="50"/>
                  </a:cubicBezTo>
                  <a:cubicBezTo>
                    <a:pt x="152" y="42"/>
                    <a:pt x="160" y="18"/>
                    <a:pt x="16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p:cNvSpPr>
            <p:nvPr userDrawn="1"/>
          </p:nvSpPr>
          <p:spPr bwMode="auto">
            <a:xfrm>
              <a:off x="3807" y="1406"/>
              <a:ext cx="728" cy="1219"/>
            </a:xfrm>
            <a:custGeom>
              <a:avLst/>
              <a:gdLst>
                <a:gd name="T0" fmla="*/ 303 w 308"/>
                <a:gd name="T1" fmla="*/ 6 h 515"/>
                <a:gd name="T2" fmla="*/ 286 w 308"/>
                <a:gd name="T3" fmla="*/ 2 h 515"/>
                <a:gd name="T4" fmla="*/ 262 w 308"/>
                <a:gd name="T5" fmla="*/ 0 h 515"/>
                <a:gd name="T6" fmla="*/ 188 w 308"/>
                <a:gd name="T7" fmla="*/ 27 h 515"/>
                <a:gd name="T8" fmla="*/ 153 w 308"/>
                <a:gd name="T9" fmla="*/ 106 h 515"/>
                <a:gd name="T10" fmla="*/ 151 w 308"/>
                <a:gd name="T11" fmla="*/ 118 h 515"/>
                <a:gd name="T12" fmla="*/ 111 w 308"/>
                <a:gd name="T13" fmla="*/ 118 h 515"/>
                <a:gd name="T14" fmla="*/ 105 w 308"/>
                <a:gd name="T15" fmla="*/ 123 h 515"/>
                <a:gd name="T16" fmla="*/ 99 w 308"/>
                <a:gd name="T17" fmla="*/ 159 h 515"/>
                <a:gd name="T18" fmla="*/ 104 w 308"/>
                <a:gd name="T19" fmla="*/ 165 h 515"/>
                <a:gd name="T20" fmla="*/ 143 w 308"/>
                <a:gd name="T21" fmla="*/ 165 h 515"/>
                <a:gd name="T22" fmla="*/ 104 w 308"/>
                <a:gd name="T23" fmla="*/ 384 h 515"/>
                <a:gd name="T24" fmla="*/ 93 w 308"/>
                <a:gd name="T25" fmla="*/ 427 h 515"/>
                <a:gd name="T26" fmla="*/ 81 w 308"/>
                <a:gd name="T27" fmla="*/ 452 h 515"/>
                <a:gd name="T28" fmla="*/ 65 w 308"/>
                <a:gd name="T29" fmla="*/ 464 h 515"/>
                <a:gd name="T30" fmla="*/ 44 w 308"/>
                <a:gd name="T31" fmla="*/ 467 h 515"/>
                <a:gd name="T32" fmla="*/ 30 w 308"/>
                <a:gd name="T33" fmla="*/ 466 h 515"/>
                <a:gd name="T34" fmla="*/ 21 w 308"/>
                <a:gd name="T35" fmla="*/ 463 h 515"/>
                <a:gd name="T36" fmla="*/ 15 w 308"/>
                <a:gd name="T37" fmla="*/ 466 h 515"/>
                <a:gd name="T38" fmla="*/ 2 w 308"/>
                <a:gd name="T39" fmla="*/ 501 h 515"/>
                <a:gd name="T40" fmla="*/ 4 w 308"/>
                <a:gd name="T41" fmla="*/ 508 h 515"/>
                <a:gd name="T42" fmla="*/ 20 w 308"/>
                <a:gd name="T43" fmla="*/ 513 h 515"/>
                <a:gd name="T44" fmla="*/ 46 w 308"/>
                <a:gd name="T45" fmla="*/ 515 h 515"/>
                <a:gd name="T46" fmla="*/ 89 w 308"/>
                <a:gd name="T47" fmla="*/ 509 h 515"/>
                <a:gd name="T48" fmla="*/ 121 w 308"/>
                <a:gd name="T49" fmla="*/ 486 h 515"/>
                <a:gd name="T50" fmla="*/ 144 w 308"/>
                <a:gd name="T51" fmla="*/ 447 h 515"/>
                <a:gd name="T52" fmla="*/ 159 w 308"/>
                <a:gd name="T53" fmla="*/ 388 h 515"/>
                <a:gd name="T54" fmla="*/ 199 w 308"/>
                <a:gd name="T55" fmla="*/ 165 h 515"/>
                <a:gd name="T56" fmla="*/ 257 w 308"/>
                <a:gd name="T57" fmla="*/ 165 h 515"/>
                <a:gd name="T58" fmla="*/ 262 w 308"/>
                <a:gd name="T59" fmla="*/ 160 h 515"/>
                <a:gd name="T60" fmla="*/ 269 w 308"/>
                <a:gd name="T61" fmla="*/ 123 h 515"/>
                <a:gd name="T62" fmla="*/ 263 w 308"/>
                <a:gd name="T63" fmla="*/ 118 h 515"/>
                <a:gd name="T64" fmla="*/ 207 w 308"/>
                <a:gd name="T65" fmla="*/ 118 h 515"/>
                <a:gd name="T66" fmla="*/ 217 w 308"/>
                <a:gd name="T67" fmla="*/ 78 h 515"/>
                <a:gd name="T68" fmla="*/ 229 w 308"/>
                <a:gd name="T69" fmla="*/ 60 h 515"/>
                <a:gd name="T70" fmla="*/ 243 w 308"/>
                <a:gd name="T71" fmla="*/ 51 h 515"/>
                <a:gd name="T72" fmla="*/ 262 w 308"/>
                <a:gd name="T73" fmla="*/ 48 h 515"/>
                <a:gd name="T74" fmla="*/ 277 w 308"/>
                <a:gd name="T75" fmla="*/ 49 h 515"/>
                <a:gd name="T76" fmla="*/ 286 w 308"/>
                <a:gd name="T77" fmla="*/ 51 h 515"/>
                <a:gd name="T78" fmla="*/ 293 w 308"/>
                <a:gd name="T79" fmla="*/ 49 h 515"/>
                <a:gd name="T80" fmla="*/ 307 w 308"/>
                <a:gd name="T81" fmla="*/ 12 h 515"/>
                <a:gd name="T82" fmla="*/ 303 w 308"/>
                <a:gd name="T8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8" h="515">
                  <a:moveTo>
                    <a:pt x="303" y="6"/>
                  </a:moveTo>
                  <a:cubicBezTo>
                    <a:pt x="298" y="4"/>
                    <a:pt x="293" y="3"/>
                    <a:pt x="286" y="2"/>
                  </a:cubicBezTo>
                  <a:cubicBezTo>
                    <a:pt x="279" y="1"/>
                    <a:pt x="271" y="0"/>
                    <a:pt x="262" y="0"/>
                  </a:cubicBezTo>
                  <a:cubicBezTo>
                    <a:pt x="231" y="0"/>
                    <a:pt x="206" y="9"/>
                    <a:pt x="188" y="27"/>
                  </a:cubicBezTo>
                  <a:cubicBezTo>
                    <a:pt x="171" y="44"/>
                    <a:pt x="159" y="71"/>
                    <a:pt x="153" y="106"/>
                  </a:cubicBezTo>
                  <a:cubicBezTo>
                    <a:pt x="151" y="118"/>
                    <a:pt x="151" y="118"/>
                    <a:pt x="151" y="118"/>
                  </a:cubicBezTo>
                  <a:cubicBezTo>
                    <a:pt x="111" y="118"/>
                    <a:pt x="111" y="118"/>
                    <a:pt x="111" y="118"/>
                  </a:cubicBezTo>
                  <a:cubicBezTo>
                    <a:pt x="111" y="118"/>
                    <a:pt x="106" y="118"/>
                    <a:pt x="105" y="123"/>
                  </a:cubicBezTo>
                  <a:cubicBezTo>
                    <a:pt x="99" y="159"/>
                    <a:pt x="99" y="159"/>
                    <a:pt x="99" y="159"/>
                  </a:cubicBezTo>
                  <a:cubicBezTo>
                    <a:pt x="98" y="163"/>
                    <a:pt x="100" y="165"/>
                    <a:pt x="104" y="165"/>
                  </a:cubicBezTo>
                  <a:cubicBezTo>
                    <a:pt x="143" y="165"/>
                    <a:pt x="143" y="165"/>
                    <a:pt x="143" y="165"/>
                  </a:cubicBezTo>
                  <a:cubicBezTo>
                    <a:pt x="104" y="384"/>
                    <a:pt x="104" y="384"/>
                    <a:pt x="104" y="384"/>
                  </a:cubicBezTo>
                  <a:cubicBezTo>
                    <a:pt x="101" y="402"/>
                    <a:pt x="97" y="416"/>
                    <a:pt x="93" y="427"/>
                  </a:cubicBezTo>
                  <a:cubicBezTo>
                    <a:pt x="89" y="438"/>
                    <a:pt x="86" y="446"/>
                    <a:pt x="81" y="452"/>
                  </a:cubicBezTo>
                  <a:cubicBezTo>
                    <a:pt x="77" y="458"/>
                    <a:pt x="72" y="462"/>
                    <a:pt x="65" y="464"/>
                  </a:cubicBezTo>
                  <a:cubicBezTo>
                    <a:pt x="59" y="466"/>
                    <a:pt x="52" y="467"/>
                    <a:pt x="44" y="467"/>
                  </a:cubicBezTo>
                  <a:cubicBezTo>
                    <a:pt x="40" y="467"/>
                    <a:pt x="35" y="467"/>
                    <a:pt x="30" y="466"/>
                  </a:cubicBezTo>
                  <a:cubicBezTo>
                    <a:pt x="26" y="465"/>
                    <a:pt x="24" y="464"/>
                    <a:pt x="21" y="463"/>
                  </a:cubicBezTo>
                  <a:cubicBezTo>
                    <a:pt x="21" y="463"/>
                    <a:pt x="16" y="461"/>
                    <a:pt x="15" y="466"/>
                  </a:cubicBezTo>
                  <a:cubicBezTo>
                    <a:pt x="13" y="469"/>
                    <a:pt x="3" y="498"/>
                    <a:pt x="2" y="501"/>
                  </a:cubicBezTo>
                  <a:cubicBezTo>
                    <a:pt x="0" y="505"/>
                    <a:pt x="2" y="507"/>
                    <a:pt x="4" y="508"/>
                  </a:cubicBezTo>
                  <a:cubicBezTo>
                    <a:pt x="10" y="510"/>
                    <a:pt x="13" y="511"/>
                    <a:pt x="20" y="513"/>
                  </a:cubicBezTo>
                  <a:cubicBezTo>
                    <a:pt x="30" y="515"/>
                    <a:pt x="38" y="515"/>
                    <a:pt x="46" y="515"/>
                  </a:cubicBezTo>
                  <a:cubicBezTo>
                    <a:pt x="62" y="515"/>
                    <a:pt x="77" y="513"/>
                    <a:pt x="89" y="509"/>
                  </a:cubicBezTo>
                  <a:cubicBezTo>
                    <a:pt x="101" y="504"/>
                    <a:pt x="112" y="496"/>
                    <a:pt x="121" y="486"/>
                  </a:cubicBezTo>
                  <a:cubicBezTo>
                    <a:pt x="132" y="475"/>
                    <a:pt x="138" y="463"/>
                    <a:pt x="144" y="447"/>
                  </a:cubicBezTo>
                  <a:cubicBezTo>
                    <a:pt x="150" y="431"/>
                    <a:pt x="155" y="411"/>
                    <a:pt x="159" y="388"/>
                  </a:cubicBezTo>
                  <a:cubicBezTo>
                    <a:pt x="199" y="165"/>
                    <a:pt x="199" y="165"/>
                    <a:pt x="199" y="165"/>
                  </a:cubicBezTo>
                  <a:cubicBezTo>
                    <a:pt x="257" y="165"/>
                    <a:pt x="257" y="165"/>
                    <a:pt x="257" y="165"/>
                  </a:cubicBezTo>
                  <a:cubicBezTo>
                    <a:pt x="257" y="165"/>
                    <a:pt x="261" y="165"/>
                    <a:pt x="262" y="160"/>
                  </a:cubicBezTo>
                  <a:cubicBezTo>
                    <a:pt x="269" y="123"/>
                    <a:pt x="269" y="123"/>
                    <a:pt x="269" y="123"/>
                  </a:cubicBezTo>
                  <a:cubicBezTo>
                    <a:pt x="269" y="120"/>
                    <a:pt x="268" y="118"/>
                    <a:pt x="263" y="118"/>
                  </a:cubicBezTo>
                  <a:cubicBezTo>
                    <a:pt x="207" y="118"/>
                    <a:pt x="207" y="118"/>
                    <a:pt x="207" y="118"/>
                  </a:cubicBezTo>
                  <a:cubicBezTo>
                    <a:pt x="208" y="117"/>
                    <a:pt x="210" y="97"/>
                    <a:pt x="217" y="78"/>
                  </a:cubicBezTo>
                  <a:cubicBezTo>
                    <a:pt x="219" y="70"/>
                    <a:pt x="224" y="64"/>
                    <a:pt x="229" y="60"/>
                  </a:cubicBezTo>
                  <a:cubicBezTo>
                    <a:pt x="233" y="55"/>
                    <a:pt x="238" y="52"/>
                    <a:pt x="243" y="51"/>
                  </a:cubicBezTo>
                  <a:cubicBezTo>
                    <a:pt x="249" y="49"/>
                    <a:pt x="255" y="48"/>
                    <a:pt x="262" y="48"/>
                  </a:cubicBezTo>
                  <a:cubicBezTo>
                    <a:pt x="267" y="48"/>
                    <a:pt x="273" y="48"/>
                    <a:pt x="277" y="49"/>
                  </a:cubicBezTo>
                  <a:cubicBezTo>
                    <a:pt x="282" y="50"/>
                    <a:pt x="284" y="51"/>
                    <a:pt x="286" y="51"/>
                  </a:cubicBezTo>
                  <a:cubicBezTo>
                    <a:pt x="291" y="53"/>
                    <a:pt x="292" y="52"/>
                    <a:pt x="293" y="49"/>
                  </a:cubicBezTo>
                  <a:cubicBezTo>
                    <a:pt x="307" y="12"/>
                    <a:pt x="307" y="12"/>
                    <a:pt x="307" y="12"/>
                  </a:cubicBezTo>
                  <a:cubicBezTo>
                    <a:pt x="308" y="8"/>
                    <a:pt x="305" y="6"/>
                    <a:pt x="30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p:cNvSpPr>
            <p:nvPr userDrawn="1"/>
          </p:nvSpPr>
          <p:spPr bwMode="auto">
            <a:xfrm>
              <a:off x="2542" y="1421"/>
              <a:ext cx="132" cy="908"/>
            </a:xfrm>
            <a:custGeom>
              <a:avLst/>
              <a:gdLst>
                <a:gd name="T0" fmla="*/ 56 w 56"/>
                <a:gd name="T1" fmla="*/ 378 h 384"/>
                <a:gd name="T2" fmla="*/ 51 w 56"/>
                <a:gd name="T3" fmla="*/ 384 h 384"/>
                <a:gd name="T4" fmla="*/ 5 w 56"/>
                <a:gd name="T5" fmla="*/ 384 h 384"/>
                <a:gd name="T6" fmla="*/ 0 w 56"/>
                <a:gd name="T7" fmla="*/ 378 h 384"/>
                <a:gd name="T8" fmla="*/ 0 w 56"/>
                <a:gd name="T9" fmla="*/ 5 h 384"/>
                <a:gd name="T10" fmla="*/ 5 w 56"/>
                <a:gd name="T11" fmla="*/ 0 h 384"/>
                <a:gd name="T12" fmla="*/ 51 w 56"/>
                <a:gd name="T13" fmla="*/ 0 h 384"/>
                <a:gd name="T14" fmla="*/ 56 w 56"/>
                <a:gd name="T15" fmla="*/ 5 h 384"/>
                <a:gd name="T16" fmla="*/ 56 w 56"/>
                <a:gd name="T17" fmla="*/ 37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4">
                  <a:moveTo>
                    <a:pt x="56" y="378"/>
                  </a:moveTo>
                  <a:cubicBezTo>
                    <a:pt x="56" y="381"/>
                    <a:pt x="54" y="384"/>
                    <a:pt x="51" y="384"/>
                  </a:cubicBezTo>
                  <a:cubicBezTo>
                    <a:pt x="5" y="384"/>
                    <a:pt x="5" y="384"/>
                    <a:pt x="5" y="384"/>
                  </a:cubicBezTo>
                  <a:cubicBezTo>
                    <a:pt x="2" y="384"/>
                    <a:pt x="0" y="381"/>
                    <a:pt x="0" y="378"/>
                  </a:cubicBezTo>
                  <a:cubicBezTo>
                    <a:pt x="0" y="5"/>
                    <a:pt x="0" y="5"/>
                    <a:pt x="0" y="5"/>
                  </a:cubicBezTo>
                  <a:cubicBezTo>
                    <a:pt x="0" y="2"/>
                    <a:pt x="2" y="0"/>
                    <a:pt x="5" y="0"/>
                  </a:cubicBezTo>
                  <a:cubicBezTo>
                    <a:pt x="51" y="0"/>
                    <a:pt x="51" y="0"/>
                    <a:pt x="51" y="0"/>
                  </a:cubicBezTo>
                  <a:cubicBezTo>
                    <a:pt x="54" y="0"/>
                    <a:pt x="56" y="2"/>
                    <a:pt x="56" y="5"/>
                  </a:cubicBezTo>
                  <a:lnTo>
                    <a:pt x="56" y="3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Footer Placeholder 1"/>
          <p:cNvSpPr>
            <a:spLocks noGrp="1"/>
          </p:cNvSpPr>
          <p:nvPr>
            <p:ph type="ftr" sz="quarter" idx="22"/>
          </p:nvPr>
        </p:nvSpPr>
        <p:spPr/>
        <p:txBody>
          <a:bodyPr/>
          <a:lstStyle/>
          <a:p>
            <a:endParaRPr lang="en-US"/>
          </a:p>
        </p:txBody>
      </p:sp>
    </p:spTree>
    <p:extLst>
      <p:ext uri="{BB962C8B-B14F-4D97-AF65-F5344CB8AC3E}">
        <p14:creationId xmlns:p14="http://schemas.microsoft.com/office/powerpoint/2010/main" val="283290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ird spl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5" name="Content Placeholder 44"/>
          <p:cNvSpPr>
            <a:spLocks noGrp="1"/>
          </p:cNvSpPr>
          <p:nvPr>
            <p:ph sz="quarter" idx="10"/>
          </p:nvPr>
        </p:nvSpPr>
        <p:spPr>
          <a:xfrm>
            <a:off x="253812" y="1201294"/>
            <a:ext cx="5708152" cy="33124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8" name="Content Placeholder 87"/>
          <p:cNvSpPr>
            <a:spLocks noGrp="1"/>
          </p:cNvSpPr>
          <p:nvPr>
            <p:ph sz="quarter" idx="11"/>
          </p:nvPr>
        </p:nvSpPr>
        <p:spPr>
          <a:xfrm>
            <a:off x="6236260" y="1201340"/>
            <a:ext cx="2657644" cy="3312414"/>
          </a:xfrm>
        </p:spPr>
        <p:txBody>
          <a:bodyPr/>
          <a:lstStyle>
            <a:lvl1pPr>
              <a:defRPr sz="2000"/>
            </a:lvl1pPr>
            <a:lvl2pPr>
              <a:defRPr sz="1600">
                <a:solidFill>
                  <a:schemeClr val="accent1"/>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Rectangle 20"/>
          <p:cNvSpPr/>
          <p:nvPr/>
        </p:nvSpPr>
        <p:spPr>
          <a:xfrm rot="10800000" flipV="1">
            <a:off x="6097601" y="1200151"/>
            <a:ext cx="48019" cy="455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91" name="Straight Connector 90"/>
          <p:cNvCxnSpPr/>
          <p:nvPr/>
        </p:nvCxnSpPr>
        <p:spPr>
          <a:xfrm>
            <a:off x="6097601" y="1200150"/>
            <a:ext cx="0" cy="3314700"/>
          </a:xfrm>
          <a:prstGeom prst="line">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 Placeholder 3"/>
          <p:cNvSpPr>
            <a:spLocks noGrp="1"/>
          </p:cNvSpPr>
          <p:nvPr>
            <p:ph type="body" sz="quarter" idx="16"/>
          </p:nvPr>
        </p:nvSpPr>
        <p:spPr>
          <a:xfrm>
            <a:off x="253812" y="765810"/>
            <a:ext cx="8615892" cy="338554"/>
          </a:xfrm>
        </p:spPr>
        <p:txBody>
          <a:bodyPr vert="horz" lIns="9144" tIns="0" rIns="0" bIns="0" rtlCol="0">
            <a:spAutoFit/>
          </a:bodyPr>
          <a:lstStyle>
            <a:lvl1pPr>
              <a:defRPr lang="en-US" sz="2400" spc="-20" dirty="0" smtClean="0">
                <a:solidFill>
                  <a:schemeClr val="accent2"/>
                </a:solidFill>
              </a:defRPr>
            </a:lvl1pPr>
          </a:lstStyle>
          <a:p>
            <a:pPr lvl="0">
              <a:buNone/>
            </a:pPr>
            <a:r>
              <a:rPr lang="en-US" smtClean="0"/>
              <a:t>Click to edit Master text styles</a:t>
            </a:r>
          </a:p>
        </p:txBody>
      </p:sp>
      <p:sp>
        <p:nvSpPr>
          <p:cNvPr id="3" name="Footer Placeholder 2"/>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152156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ird spli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5" name="Content Placeholder 44"/>
          <p:cNvSpPr>
            <a:spLocks noGrp="1"/>
          </p:cNvSpPr>
          <p:nvPr>
            <p:ph sz="quarter" idx="10"/>
          </p:nvPr>
        </p:nvSpPr>
        <p:spPr>
          <a:xfrm>
            <a:off x="253812" y="1201292"/>
            <a:ext cx="2627298" cy="3312414"/>
          </a:xfrm>
        </p:spPr>
        <p:txBody>
          <a:bodyPr/>
          <a:lstStyle>
            <a:lvl1pPr>
              <a:defRPr sz="2000"/>
            </a:lvl1pPr>
            <a:lvl2pPr>
              <a:defRPr sz="1600">
                <a:solidFill>
                  <a:schemeClr val="accent1"/>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8" name="Content Placeholder 87"/>
          <p:cNvSpPr>
            <a:spLocks noGrp="1"/>
          </p:cNvSpPr>
          <p:nvPr>
            <p:ph sz="quarter" idx="11"/>
          </p:nvPr>
        </p:nvSpPr>
        <p:spPr>
          <a:xfrm>
            <a:off x="3155502" y="1201340"/>
            <a:ext cx="5738402" cy="33124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Rectangle 21"/>
          <p:cNvSpPr/>
          <p:nvPr/>
        </p:nvSpPr>
        <p:spPr>
          <a:xfrm rot="10800000" flipH="1" flipV="1">
            <a:off x="2975989" y="1200151"/>
            <a:ext cx="48019" cy="455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23" name="Straight Connector 22"/>
          <p:cNvCxnSpPr/>
          <p:nvPr/>
        </p:nvCxnSpPr>
        <p:spPr>
          <a:xfrm flipH="1">
            <a:off x="3024007" y="1200150"/>
            <a:ext cx="0" cy="3314700"/>
          </a:xfrm>
          <a:prstGeom prst="line">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 Placeholder 3"/>
          <p:cNvSpPr>
            <a:spLocks noGrp="1"/>
          </p:cNvSpPr>
          <p:nvPr>
            <p:ph type="body" sz="quarter" idx="16"/>
          </p:nvPr>
        </p:nvSpPr>
        <p:spPr>
          <a:xfrm>
            <a:off x="253812" y="765810"/>
            <a:ext cx="8615892" cy="338554"/>
          </a:xfrm>
        </p:spPr>
        <p:txBody>
          <a:bodyPr vert="horz" lIns="9144" tIns="0" rIns="0" bIns="0" rtlCol="0">
            <a:spAutoFit/>
          </a:bodyPr>
          <a:lstStyle>
            <a:lvl1pPr>
              <a:defRPr lang="en-US" sz="2400" spc="-20" dirty="0" smtClean="0">
                <a:solidFill>
                  <a:schemeClr val="accent2"/>
                </a:solidFill>
              </a:defRPr>
            </a:lvl1pPr>
          </a:lstStyle>
          <a:p>
            <a:pPr lvl="0">
              <a:buNone/>
            </a:pPr>
            <a:r>
              <a:rPr lang="en-US" smtClean="0"/>
              <a:t>Click to edit Master text styles</a:t>
            </a:r>
          </a:p>
        </p:txBody>
      </p:sp>
      <p:sp>
        <p:nvSpPr>
          <p:cNvPr id="3" name="Footer Placeholder 2"/>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12770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A Patter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0343" y="1931663"/>
            <a:ext cx="8183261" cy="1617953"/>
          </a:xfrm>
        </p:spPr>
        <p:txBody>
          <a:bodyPr lIns="0" tIns="0" rIns="0" bIns="0" anchor="b">
            <a:noAutofit/>
          </a:bodyPr>
          <a:lstStyle>
            <a:lvl1pPr algn="l">
              <a:defRPr sz="5400">
                <a:solidFill>
                  <a:schemeClr val="accent1"/>
                </a:solidFill>
              </a:defRPr>
            </a:lvl1pPr>
          </a:lstStyle>
          <a:p>
            <a:r>
              <a:rPr lang="en-US" smtClean="0"/>
              <a:t>Click to edit Master title style</a:t>
            </a:r>
            <a:endParaRPr lang="en-US" dirty="0"/>
          </a:p>
        </p:txBody>
      </p:sp>
      <p:cxnSp>
        <p:nvCxnSpPr>
          <p:cNvPr id="15" name="Straight Connector 14"/>
          <p:cNvCxnSpPr/>
          <p:nvPr/>
        </p:nvCxnSpPr>
        <p:spPr>
          <a:xfrm>
            <a:off x="265306" y="3691068"/>
            <a:ext cx="8878695" cy="0"/>
          </a:xfrm>
          <a:prstGeom prst="line">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77" name="Group 376"/>
          <p:cNvGrpSpPr/>
          <p:nvPr/>
        </p:nvGrpSpPr>
        <p:grpSpPr>
          <a:xfrm>
            <a:off x="1524397" y="1006078"/>
            <a:ext cx="2344952" cy="89297"/>
            <a:chOff x="2032000" y="1341438"/>
            <a:chExt cx="3125788" cy="119062"/>
          </a:xfrm>
          <a:solidFill>
            <a:schemeClr val="accent2">
              <a:lumMod val="75000"/>
            </a:schemeClr>
          </a:solidFill>
        </p:grpSpPr>
        <p:sp>
          <p:nvSpPr>
            <p:cNvPr id="378" name="Freeform 5"/>
            <p:cNvSpPr>
              <a:spLocks/>
            </p:cNvSpPr>
            <p:nvPr userDrawn="1"/>
          </p:nvSpPr>
          <p:spPr bwMode="auto">
            <a:xfrm>
              <a:off x="2032000" y="1344613"/>
              <a:ext cx="92075" cy="114300"/>
            </a:xfrm>
            <a:custGeom>
              <a:avLst/>
              <a:gdLst>
                <a:gd name="T0" fmla="*/ 22 w 58"/>
                <a:gd name="T1" fmla="*/ 12 h 72"/>
                <a:gd name="T2" fmla="*/ 0 w 58"/>
                <a:gd name="T3" fmla="*/ 12 h 72"/>
                <a:gd name="T4" fmla="*/ 0 w 58"/>
                <a:gd name="T5" fmla="*/ 0 h 72"/>
                <a:gd name="T6" fmla="*/ 58 w 58"/>
                <a:gd name="T7" fmla="*/ 0 h 72"/>
                <a:gd name="T8" fmla="*/ 58 w 58"/>
                <a:gd name="T9" fmla="*/ 12 h 72"/>
                <a:gd name="T10" fmla="*/ 36 w 58"/>
                <a:gd name="T11" fmla="*/ 12 h 72"/>
                <a:gd name="T12" fmla="*/ 36 w 58"/>
                <a:gd name="T13" fmla="*/ 72 h 72"/>
                <a:gd name="T14" fmla="*/ 22 w 58"/>
                <a:gd name="T15" fmla="*/ 72 h 72"/>
                <a:gd name="T16" fmla="*/ 22 w 58"/>
                <a:gd name="T17"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72">
                  <a:moveTo>
                    <a:pt x="22" y="12"/>
                  </a:moveTo>
                  <a:lnTo>
                    <a:pt x="0" y="12"/>
                  </a:lnTo>
                  <a:lnTo>
                    <a:pt x="0" y="0"/>
                  </a:lnTo>
                  <a:lnTo>
                    <a:pt x="58" y="0"/>
                  </a:lnTo>
                  <a:lnTo>
                    <a:pt x="58" y="12"/>
                  </a:lnTo>
                  <a:lnTo>
                    <a:pt x="36" y="12"/>
                  </a:lnTo>
                  <a:lnTo>
                    <a:pt x="36" y="72"/>
                  </a:lnTo>
                  <a:lnTo>
                    <a:pt x="22" y="72"/>
                  </a:lnTo>
                  <a:lnTo>
                    <a:pt x="22" y="1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9" name="Freeform 6"/>
            <p:cNvSpPr>
              <a:spLocks/>
            </p:cNvSpPr>
            <p:nvPr userDrawn="1"/>
          </p:nvSpPr>
          <p:spPr bwMode="auto">
            <a:xfrm>
              <a:off x="2146300" y="1344613"/>
              <a:ext cx="93663" cy="114300"/>
            </a:xfrm>
            <a:custGeom>
              <a:avLst/>
              <a:gdLst>
                <a:gd name="T0" fmla="*/ 0 w 59"/>
                <a:gd name="T1" fmla="*/ 0 h 72"/>
                <a:gd name="T2" fmla="*/ 12 w 59"/>
                <a:gd name="T3" fmla="*/ 0 h 72"/>
                <a:gd name="T4" fmla="*/ 12 w 59"/>
                <a:gd name="T5" fmla="*/ 30 h 72"/>
                <a:gd name="T6" fmla="*/ 46 w 59"/>
                <a:gd name="T7" fmla="*/ 30 h 72"/>
                <a:gd name="T8" fmla="*/ 46 w 59"/>
                <a:gd name="T9" fmla="*/ 0 h 72"/>
                <a:gd name="T10" fmla="*/ 59 w 59"/>
                <a:gd name="T11" fmla="*/ 0 h 72"/>
                <a:gd name="T12" fmla="*/ 59 w 59"/>
                <a:gd name="T13" fmla="*/ 72 h 72"/>
                <a:gd name="T14" fmla="*/ 46 w 59"/>
                <a:gd name="T15" fmla="*/ 72 h 72"/>
                <a:gd name="T16" fmla="*/ 46 w 59"/>
                <a:gd name="T17" fmla="*/ 41 h 72"/>
                <a:gd name="T18" fmla="*/ 12 w 59"/>
                <a:gd name="T19" fmla="*/ 41 h 72"/>
                <a:gd name="T20" fmla="*/ 12 w 59"/>
                <a:gd name="T21" fmla="*/ 72 h 72"/>
                <a:gd name="T22" fmla="*/ 0 w 59"/>
                <a:gd name="T23" fmla="*/ 72 h 72"/>
                <a:gd name="T24" fmla="*/ 0 w 59"/>
                <a:gd name="T2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72">
                  <a:moveTo>
                    <a:pt x="0" y="0"/>
                  </a:moveTo>
                  <a:lnTo>
                    <a:pt x="12" y="0"/>
                  </a:lnTo>
                  <a:lnTo>
                    <a:pt x="12" y="30"/>
                  </a:lnTo>
                  <a:lnTo>
                    <a:pt x="46" y="30"/>
                  </a:lnTo>
                  <a:lnTo>
                    <a:pt x="46" y="0"/>
                  </a:lnTo>
                  <a:lnTo>
                    <a:pt x="59" y="0"/>
                  </a:lnTo>
                  <a:lnTo>
                    <a:pt x="59" y="72"/>
                  </a:lnTo>
                  <a:lnTo>
                    <a:pt x="46" y="72"/>
                  </a:lnTo>
                  <a:lnTo>
                    <a:pt x="46" y="41"/>
                  </a:lnTo>
                  <a:lnTo>
                    <a:pt x="12" y="41"/>
                  </a:lnTo>
                  <a:lnTo>
                    <a:pt x="12" y="72"/>
                  </a:lnTo>
                  <a:lnTo>
                    <a:pt x="0" y="7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0" name="Freeform 7"/>
            <p:cNvSpPr>
              <a:spLocks/>
            </p:cNvSpPr>
            <p:nvPr userDrawn="1"/>
          </p:nvSpPr>
          <p:spPr bwMode="auto">
            <a:xfrm>
              <a:off x="2270125" y="1344613"/>
              <a:ext cx="84138" cy="114300"/>
            </a:xfrm>
            <a:custGeom>
              <a:avLst/>
              <a:gdLst>
                <a:gd name="T0" fmla="*/ 0 w 53"/>
                <a:gd name="T1" fmla="*/ 0 h 72"/>
                <a:gd name="T2" fmla="*/ 52 w 53"/>
                <a:gd name="T3" fmla="*/ 0 h 72"/>
                <a:gd name="T4" fmla="*/ 52 w 53"/>
                <a:gd name="T5" fmla="*/ 11 h 72"/>
                <a:gd name="T6" fmla="*/ 12 w 53"/>
                <a:gd name="T7" fmla="*/ 11 h 72"/>
                <a:gd name="T8" fmla="*/ 12 w 53"/>
                <a:gd name="T9" fmla="*/ 30 h 72"/>
                <a:gd name="T10" fmla="*/ 48 w 53"/>
                <a:gd name="T11" fmla="*/ 30 h 72"/>
                <a:gd name="T12" fmla="*/ 48 w 53"/>
                <a:gd name="T13" fmla="*/ 41 h 72"/>
                <a:gd name="T14" fmla="*/ 12 w 53"/>
                <a:gd name="T15" fmla="*/ 41 h 72"/>
                <a:gd name="T16" fmla="*/ 12 w 53"/>
                <a:gd name="T17" fmla="*/ 60 h 72"/>
                <a:gd name="T18" fmla="*/ 53 w 53"/>
                <a:gd name="T19" fmla="*/ 60 h 72"/>
                <a:gd name="T20" fmla="*/ 53 w 53"/>
                <a:gd name="T21" fmla="*/ 72 h 72"/>
                <a:gd name="T22" fmla="*/ 0 w 53"/>
                <a:gd name="T23" fmla="*/ 72 h 72"/>
                <a:gd name="T24" fmla="*/ 0 w 53"/>
                <a:gd name="T2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72">
                  <a:moveTo>
                    <a:pt x="0" y="0"/>
                  </a:moveTo>
                  <a:lnTo>
                    <a:pt x="52" y="0"/>
                  </a:lnTo>
                  <a:lnTo>
                    <a:pt x="52" y="11"/>
                  </a:lnTo>
                  <a:lnTo>
                    <a:pt x="12" y="11"/>
                  </a:lnTo>
                  <a:lnTo>
                    <a:pt x="12" y="30"/>
                  </a:lnTo>
                  <a:lnTo>
                    <a:pt x="48" y="30"/>
                  </a:lnTo>
                  <a:lnTo>
                    <a:pt x="48" y="41"/>
                  </a:lnTo>
                  <a:lnTo>
                    <a:pt x="12" y="41"/>
                  </a:lnTo>
                  <a:lnTo>
                    <a:pt x="12" y="60"/>
                  </a:lnTo>
                  <a:lnTo>
                    <a:pt x="53" y="60"/>
                  </a:lnTo>
                  <a:lnTo>
                    <a:pt x="53" y="72"/>
                  </a:lnTo>
                  <a:lnTo>
                    <a:pt x="0" y="7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1" name="Freeform 8"/>
            <p:cNvSpPr>
              <a:spLocks/>
            </p:cNvSpPr>
            <p:nvPr userDrawn="1"/>
          </p:nvSpPr>
          <p:spPr bwMode="auto">
            <a:xfrm>
              <a:off x="2422525" y="1341438"/>
              <a:ext cx="103188" cy="119062"/>
            </a:xfrm>
            <a:custGeom>
              <a:avLst/>
              <a:gdLst>
                <a:gd name="T0" fmla="*/ 0 w 79"/>
                <a:gd name="T1" fmla="*/ 45 h 90"/>
                <a:gd name="T2" fmla="*/ 0 w 79"/>
                <a:gd name="T3" fmla="*/ 45 h 90"/>
                <a:gd name="T4" fmla="*/ 44 w 79"/>
                <a:gd name="T5" fmla="*/ 0 h 90"/>
                <a:gd name="T6" fmla="*/ 78 w 79"/>
                <a:gd name="T7" fmla="*/ 14 h 90"/>
                <a:gd name="T8" fmla="*/ 69 w 79"/>
                <a:gd name="T9" fmla="*/ 25 h 90"/>
                <a:gd name="T10" fmla="*/ 44 w 79"/>
                <a:gd name="T11" fmla="*/ 14 h 90"/>
                <a:gd name="T12" fmla="*/ 16 w 79"/>
                <a:gd name="T13" fmla="*/ 45 h 90"/>
                <a:gd name="T14" fmla="*/ 16 w 79"/>
                <a:gd name="T15" fmla="*/ 45 h 90"/>
                <a:gd name="T16" fmla="*/ 44 w 79"/>
                <a:gd name="T17" fmla="*/ 76 h 90"/>
                <a:gd name="T18" fmla="*/ 69 w 79"/>
                <a:gd name="T19" fmla="*/ 65 h 90"/>
                <a:gd name="T20" fmla="*/ 79 w 79"/>
                <a:gd name="T21" fmla="*/ 75 h 90"/>
                <a:gd name="T22" fmla="*/ 44 w 79"/>
                <a:gd name="T23" fmla="*/ 90 h 90"/>
                <a:gd name="T24" fmla="*/ 0 w 79"/>
                <a:gd name="T25"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0">
                  <a:moveTo>
                    <a:pt x="0" y="45"/>
                  </a:moveTo>
                  <a:cubicBezTo>
                    <a:pt x="0" y="45"/>
                    <a:pt x="0" y="45"/>
                    <a:pt x="0" y="45"/>
                  </a:cubicBezTo>
                  <a:cubicBezTo>
                    <a:pt x="0" y="21"/>
                    <a:pt x="18" y="0"/>
                    <a:pt x="44" y="0"/>
                  </a:cubicBezTo>
                  <a:cubicBezTo>
                    <a:pt x="60" y="0"/>
                    <a:pt x="70" y="6"/>
                    <a:pt x="78" y="14"/>
                  </a:cubicBezTo>
                  <a:cubicBezTo>
                    <a:pt x="69" y="25"/>
                    <a:pt x="69" y="25"/>
                    <a:pt x="69" y="25"/>
                  </a:cubicBezTo>
                  <a:cubicBezTo>
                    <a:pt x="62" y="19"/>
                    <a:pt x="54" y="14"/>
                    <a:pt x="44" y="14"/>
                  </a:cubicBezTo>
                  <a:cubicBezTo>
                    <a:pt x="28" y="14"/>
                    <a:pt x="16" y="28"/>
                    <a:pt x="16" y="45"/>
                  </a:cubicBezTo>
                  <a:cubicBezTo>
                    <a:pt x="16" y="45"/>
                    <a:pt x="16" y="45"/>
                    <a:pt x="16" y="45"/>
                  </a:cubicBezTo>
                  <a:cubicBezTo>
                    <a:pt x="16" y="62"/>
                    <a:pt x="28" y="76"/>
                    <a:pt x="44" y="76"/>
                  </a:cubicBezTo>
                  <a:cubicBezTo>
                    <a:pt x="55" y="76"/>
                    <a:pt x="62" y="72"/>
                    <a:pt x="69" y="65"/>
                  </a:cubicBezTo>
                  <a:cubicBezTo>
                    <a:pt x="79" y="75"/>
                    <a:pt x="79" y="75"/>
                    <a:pt x="79" y="75"/>
                  </a:cubicBezTo>
                  <a:cubicBezTo>
                    <a:pt x="70" y="84"/>
                    <a:pt x="60" y="90"/>
                    <a:pt x="44" y="90"/>
                  </a:cubicBezTo>
                  <a:cubicBezTo>
                    <a:pt x="18" y="90"/>
                    <a:pt x="0" y="70"/>
                    <a:pt x="0"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2" name="Freeform 9"/>
            <p:cNvSpPr>
              <a:spLocks/>
            </p:cNvSpPr>
            <p:nvPr userDrawn="1"/>
          </p:nvSpPr>
          <p:spPr bwMode="auto">
            <a:xfrm>
              <a:off x="2546350" y="1344613"/>
              <a:ext cx="96838" cy="115887"/>
            </a:xfrm>
            <a:custGeom>
              <a:avLst/>
              <a:gdLst>
                <a:gd name="T0" fmla="*/ 0 w 74"/>
                <a:gd name="T1" fmla="*/ 50 h 88"/>
                <a:gd name="T2" fmla="*/ 0 w 74"/>
                <a:gd name="T3" fmla="*/ 0 h 88"/>
                <a:gd name="T4" fmla="*/ 15 w 74"/>
                <a:gd name="T5" fmla="*/ 0 h 88"/>
                <a:gd name="T6" fmla="*/ 15 w 74"/>
                <a:gd name="T7" fmla="*/ 49 h 88"/>
                <a:gd name="T8" fmla="*/ 37 w 74"/>
                <a:gd name="T9" fmla="*/ 74 h 88"/>
                <a:gd name="T10" fmla="*/ 59 w 74"/>
                <a:gd name="T11" fmla="*/ 50 h 88"/>
                <a:gd name="T12" fmla="*/ 59 w 74"/>
                <a:gd name="T13" fmla="*/ 0 h 88"/>
                <a:gd name="T14" fmla="*/ 74 w 74"/>
                <a:gd name="T15" fmla="*/ 0 h 88"/>
                <a:gd name="T16" fmla="*/ 74 w 74"/>
                <a:gd name="T17" fmla="*/ 49 h 88"/>
                <a:gd name="T18" fmla="*/ 37 w 74"/>
                <a:gd name="T19" fmla="*/ 88 h 88"/>
                <a:gd name="T20" fmla="*/ 0 w 74"/>
                <a:gd name="T21" fmla="*/ 5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88">
                  <a:moveTo>
                    <a:pt x="0" y="50"/>
                  </a:moveTo>
                  <a:cubicBezTo>
                    <a:pt x="0" y="0"/>
                    <a:pt x="0" y="0"/>
                    <a:pt x="0" y="0"/>
                  </a:cubicBezTo>
                  <a:cubicBezTo>
                    <a:pt x="15" y="0"/>
                    <a:pt x="15" y="0"/>
                    <a:pt x="15" y="0"/>
                  </a:cubicBezTo>
                  <a:cubicBezTo>
                    <a:pt x="15" y="49"/>
                    <a:pt x="15" y="49"/>
                    <a:pt x="15" y="49"/>
                  </a:cubicBezTo>
                  <a:cubicBezTo>
                    <a:pt x="15" y="65"/>
                    <a:pt x="23" y="74"/>
                    <a:pt x="37" y="74"/>
                  </a:cubicBezTo>
                  <a:cubicBezTo>
                    <a:pt x="50" y="74"/>
                    <a:pt x="59" y="66"/>
                    <a:pt x="59" y="50"/>
                  </a:cubicBezTo>
                  <a:cubicBezTo>
                    <a:pt x="59" y="0"/>
                    <a:pt x="59" y="0"/>
                    <a:pt x="59" y="0"/>
                  </a:cubicBezTo>
                  <a:cubicBezTo>
                    <a:pt x="74" y="0"/>
                    <a:pt x="74" y="0"/>
                    <a:pt x="74" y="0"/>
                  </a:cubicBezTo>
                  <a:cubicBezTo>
                    <a:pt x="74" y="49"/>
                    <a:pt x="74" y="49"/>
                    <a:pt x="74" y="49"/>
                  </a:cubicBezTo>
                  <a:cubicBezTo>
                    <a:pt x="74" y="75"/>
                    <a:pt x="59" y="88"/>
                    <a:pt x="37" y="88"/>
                  </a:cubicBezTo>
                  <a:cubicBezTo>
                    <a:pt x="14" y="88"/>
                    <a:pt x="0" y="75"/>
                    <a:pt x="0"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3" name="Freeform 10"/>
            <p:cNvSpPr>
              <a:spLocks/>
            </p:cNvSpPr>
            <p:nvPr userDrawn="1"/>
          </p:nvSpPr>
          <p:spPr bwMode="auto">
            <a:xfrm>
              <a:off x="2662238" y="1343025"/>
              <a:ext cx="87313" cy="117475"/>
            </a:xfrm>
            <a:custGeom>
              <a:avLst/>
              <a:gdLst>
                <a:gd name="T0" fmla="*/ 0 w 67"/>
                <a:gd name="T1" fmla="*/ 75 h 89"/>
                <a:gd name="T2" fmla="*/ 9 w 67"/>
                <a:gd name="T3" fmla="*/ 64 h 89"/>
                <a:gd name="T4" fmla="*/ 37 w 67"/>
                <a:gd name="T5" fmla="*/ 75 h 89"/>
                <a:gd name="T6" fmla="*/ 52 w 67"/>
                <a:gd name="T7" fmla="*/ 64 h 89"/>
                <a:gd name="T8" fmla="*/ 52 w 67"/>
                <a:gd name="T9" fmla="*/ 64 h 89"/>
                <a:gd name="T10" fmla="*/ 33 w 67"/>
                <a:gd name="T11" fmla="*/ 51 h 89"/>
                <a:gd name="T12" fmla="*/ 4 w 67"/>
                <a:gd name="T13" fmla="*/ 25 h 89"/>
                <a:gd name="T14" fmla="*/ 4 w 67"/>
                <a:gd name="T15" fmla="*/ 25 h 89"/>
                <a:gd name="T16" fmla="*/ 33 w 67"/>
                <a:gd name="T17" fmla="*/ 0 h 89"/>
                <a:gd name="T18" fmla="*/ 65 w 67"/>
                <a:gd name="T19" fmla="*/ 10 h 89"/>
                <a:gd name="T20" fmla="*/ 57 w 67"/>
                <a:gd name="T21" fmla="*/ 22 h 89"/>
                <a:gd name="T22" fmla="*/ 33 w 67"/>
                <a:gd name="T23" fmla="*/ 13 h 89"/>
                <a:gd name="T24" fmla="*/ 19 w 67"/>
                <a:gd name="T25" fmla="*/ 23 h 89"/>
                <a:gd name="T26" fmla="*/ 19 w 67"/>
                <a:gd name="T27" fmla="*/ 24 h 89"/>
                <a:gd name="T28" fmla="*/ 40 w 67"/>
                <a:gd name="T29" fmla="*/ 37 h 89"/>
                <a:gd name="T30" fmla="*/ 67 w 67"/>
                <a:gd name="T31" fmla="*/ 63 h 89"/>
                <a:gd name="T32" fmla="*/ 67 w 67"/>
                <a:gd name="T33" fmla="*/ 63 h 89"/>
                <a:gd name="T34" fmla="*/ 36 w 67"/>
                <a:gd name="T35" fmla="*/ 89 h 89"/>
                <a:gd name="T36" fmla="*/ 0 w 67"/>
                <a:gd name="T37"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89">
                  <a:moveTo>
                    <a:pt x="0" y="75"/>
                  </a:moveTo>
                  <a:cubicBezTo>
                    <a:pt x="9" y="64"/>
                    <a:pt x="9" y="64"/>
                    <a:pt x="9" y="64"/>
                  </a:cubicBezTo>
                  <a:cubicBezTo>
                    <a:pt x="18" y="71"/>
                    <a:pt x="26" y="75"/>
                    <a:pt x="37" y="75"/>
                  </a:cubicBezTo>
                  <a:cubicBezTo>
                    <a:pt x="46" y="75"/>
                    <a:pt x="52" y="71"/>
                    <a:pt x="52" y="64"/>
                  </a:cubicBezTo>
                  <a:cubicBezTo>
                    <a:pt x="52" y="64"/>
                    <a:pt x="52" y="64"/>
                    <a:pt x="52" y="64"/>
                  </a:cubicBezTo>
                  <a:cubicBezTo>
                    <a:pt x="52" y="58"/>
                    <a:pt x="49" y="55"/>
                    <a:pt x="33" y="51"/>
                  </a:cubicBezTo>
                  <a:cubicBezTo>
                    <a:pt x="14" y="46"/>
                    <a:pt x="4" y="41"/>
                    <a:pt x="4" y="25"/>
                  </a:cubicBezTo>
                  <a:cubicBezTo>
                    <a:pt x="4" y="25"/>
                    <a:pt x="4" y="25"/>
                    <a:pt x="4" y="25"/>
                  </a:cubicBezTo>
                  <a:cubicBezTo>
                    <a:pt x="4" y="10"/>
                    <a:pt x="16" y="0"/>
                    <a:pt x="33" y="0"/>
                  </a:cubicBezTo>
                  <a:cubicBezTo>
                    <a:pt x="46" y="0"/>
                    <a:pt x="56" y="3"/>
                    <a:pt x="65" y="10"/>
                  </a:cubicBezTo>
                  <a:cubicBezTo>
                    <a:pt x="57" y="22"/>
                    <a:pt x="57" y="22"/>
                    <a:pt x="57" y="22"/>
                  </a:cubicBezTo>
                  <a:cubicBezTo>
                    <a:pt x="49" y="16"/>
                    <a:pt x="41" y="13"/>
                    <a:pt x="33" y="13"/>
                  </a:cubicBezTo>
                  <a:cubicBezTo>
                    <a:pt x="24" y="13"/>
                    <a:pt x="19" y="18"/>
                    <a:pt x="19" y="23"/>
                  </a:cubicBezTo>
                  <a:cubicBezTo>
                    <a:pt x="19" y="24"/>
                    <a:pt x="19" y="24"/>
                    <a:pt x="19" y="24"/>
                  </a:cubicBezTo>
                  <a:cubicBezTo>
                    <a:pt x="19" y="30"/>
                    <a:pt x="23" y="33"/>
                    <a:pt x="40" y="37"/>
                  </a:cubicBezTo>
                  <a:cubicBezTo>
                    <a:pt x="58" y="42"/>
                    <a:pt x="67" y="48"/>
                    <a:pt x="67" y="63"/>
                  </a:cubicBezTo>
                  <a:cubicBezTo>
                    <a:pt x="67" y="63"/>
                    <a:pt x="67" y="63"/>
                    <a:pt x="67" y="63"/>
                  </a:cubicBezTo>
                  <a:cubicBezTo>
                    <a:pt x="67" y="79"/>
                    <a:pt x="55" y="89"/>
                    <a:pt x="36" y="89"/>
                  </a:cubicBezTo>
                  <a:cubicBezTo>
                    <a:pt x="23" y="89"/>
                    <a:pt x="11" y="84"/>
                    <a:pt x="0" y="7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4" name="Freeform 11"/>
            <p:cNvSpPr>
              <a:spLocks/>
            </p:cNvSpPr>
            <p:nvPr userDrawn="1"/>
          </p:nvSpPr>
          <p:spPr bwMode="auto">
            <a:xfrm>
              <a:off x="2765425" y="1344613"/>
              <a:ext cx="90488" cy="114300"/>
            </a:xfrm>
            <a:custGeom>
              <a:avLst/>
              <a:gdLst>
                <a:gd name="T0" fmla="*/ 22 w 57"/>
                <a:gd name="T1" fmla="*/ 12 h 72"/>
                <a:gd name="T2" fmla="*/ 0 w 57"/>
                <a:gd name="T3" fmla="*/ 12 h 72"/>
                <a:gd name="T4" fmla="*/ 0 w 57"/>
                <a:gd name="T5" fmla="*/ 0 h 72"/>
                <a:gd name="T6" fmla="*/ 57 w 57"/>
                <a:gd name="T7" fmla="*/ 0 h 72"/>
                <a:gd name="T8" fmla="*/ 57 w 57"/>
                <a:gd name="T9" fmla="*/ 12 h 72"/>
                <a:gd name="T10" fmla="*/ 35 w 57"/>
                <a:gd name="T11" fmla="*/ 12 h 72"/>
                <a:gd name="T12" fmla="*/ 35 w 57"/>
                <a:gd name="T13" fmla="*/ 72 h 72"/>
                <a:gd name="T14" fmla="*/ 22 w 57"/>
                <a:gd name="T15" fmla="*/ 72 h 72"/>
                <a:gd name="T16" fmla="*/ 22 w 57"/>
                <a:gd name="T17"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72">
                  <a:moveTo>
                    <a:pt x="22" y="12"/>
                  </a:moveTo>
                  <a:lnTo>
                    <a:pt x="0" y="12"/>
                  </a:lnTo>
                  <a:lnTo>
                    <a:pt x="0" y="0"/>
                  </a:lnTo>
                  <a:lnTo>
                    <a:pt x="57" y="0"/>
                  </a:lnTo>
                  <a:lnTo>
                    <a:pt x="57" y="12"/>
                  </a:lnTo>
                  <a:lnTo>
                    <a:pt x="35" y="12"/>
                  </a:lnTo>
                  <a:lnTo>
                    <a:pt x="35" y="72"/>
                  </a:lnTo>
                  <a:lnTo>
                    <a:pt x="22" y="72"/>
                  </a:lnTo>
                  <a:lnTo>
                    <a:pt x="22" y="1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5" name="Freeform 12"/>
            <p:cNvSpPr>
              <a:spLocks noEditPoints="1"/>
            </p:cNvSpPr>
            <p:nvPr userDrawn="1"/>
          </p:nvSpPr>
          <p:spPr bwMode="auto">
            <a:xfrm>
              <a:off x="2867025" y="1341438"/>
              <a:ext cx="119063" cy="119062"/>
            </a:xfrm>
            <a:custGeom>
              <a:avLst/>
              <a:gdLst>
                <a:gd name="T0" fmla="*/ 0 w 91"/>
                <a:gd name="T1" fmla="*/ 45 h 90"/>
                <a:gd name="T2" fmla="*/ 0 w 91"/>
                <a:gd name="T3" fmla="*/ 45 h 90"/>
                <a:gd name="T4" fmla="*/ 45 w 91"/>
                <a:gd name="T5" fmla="*/ 0 h 90"/>
                <a:gd name="T6" fmla="*/ 91 w 91"/>
                <a:gd name="T7" fmla="*/ 45 h 90"/>
                <a:gd name="T8" fmla="*/ 91 w 91"/>
                <a:gd name="T9" fmla="*/ 45 h 90"/>
                <a:gd name="T10" fmla="*/ 45 w 91"/>
                <a:gd name="T11" fmla="*/ 90 h 90"/>
                <a:gd name="T12" fmla="*/ 0 w 91"/>
                <a:gd name="T13" fmla="*/ 45 h 90"/>
                <a:gd name="T14" fmla="*/ 75 w 91"/>
                <a:gd name="T15" fmla="*/ 45 h 90"/>
                <a:gd name="T16" fmla="*/ 75 w 91"/>
                <a:gd name="T17" fmla="*/ 45 h 90"/>
                <a:gd name="T18" fmla="*/ 45 w 91"/>
                <a:gd name="T19" fmla="*/ 14 h 90"/>
                <a:gd name="T20" fmla="*/ 16 w 91"/>
                <a:gd name="T21" fmla="*/ 45 h 90"/>
                <a:gd name="T22" fmla="*/ 16 w 91"/>
                <a:gd name="T23" fmla="*/ 45 h 90"/>
                <a:gd name="T24" fmla="*/ 45 w 91"/>
                <a:gd name="T25" fmla="*/ 76 h 90"/>
                <a:gd name="T26" fmla="*/ 75 w 91"/>
                <a:gd name="T27"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0">
                  <a:moveTo>
                    <a:pt x="0" y="45"/>
                  </a:moveTo>
                  <a:cubicBezTo>
                    <a:pt x="0" y="45"/>
                    <a:pt x="0" y="45"/>
                    <a:pt x="0" y="45"/>
                  </a:cubicBezTo>
                  <a:cubicBezTo>
                    <a:pt x="0" y="21"/>
                    <a:pt x="19" y="0"/>
                    <a:pt x="45" y="0"/>
                  </a:cubicBezTo>
                  <a:cubicBezTo>
                    <a:pt x="72" y="0"/>
                    <a:pt x="91" y="21"/>
                    <a:pt x="91" y="45"/>
                  </a:cubicBezTo>
                  <a:cubicBezTo>
                    <a:pt x="91" y="45"/>
                    <a:pt x="91" y="45"/>
                    <a:pt x="91" y="45"/>
                  </a:cubicBezTo>
                  <a:cubicBezTo>
                    <a:pt x="91" y="70"/>
                    <a:pt x="72" y="90"/>
                    <a:pt x="45" y="90"/>
                  </a:cubicBezTo>
                  <a:cubicBezTo>
                    <a:pt x="18" y="90"/>
                    <a:pt x="0" y="70"/>
                    <a:pt x="0" y="45"/>
                  </a:cubicBezTo>
                  <a:close/>
                  <a:moveTo>
                    <a:pt x="75" y="45"/>
                  </a:moveTo>
                  <a:cubicBezTo>
                    <a:pt x="75" y="45"/>
                    <a:pt x="75" y="45"/>
                    <a:pt x="75" y="45"/>
                  </a:cubicBezTo>
                  <a:cubicBezTo>
                    <a:pt x="75" y="28"/>
                    <a:pt x="62" y="14"/>
                    <a:pt x="45" y="14"/>
                  </a:cubicBezTo>
                  <a:cubicBezTo>
                    <a:pt x="28" y="14"/>
                    <a:pt x="16" y="28"/>
                    <a:pt x="16" y="45"/>
                  </a:cubicBezTo>
                  <a:cubicBezTo>
                    <a:pt x="16" y="45"/>
                    <a:pt x="16" y="45"/>
                    <a:pt x="16" y="45"/>
                  </a:cubicBezTo>
                  <a:cubicBezTo>
                    <a:pt x="16" y="62"/>
                    <a:pt x="28" y="76"/>
                    <a:pt x="45" y="76"/>
                  </a:cubicBezTo>
                  <a:cubicBezTo>
                    <a:pt x="62" y="76"/>
                    <a:pt x="75" y="62"/>
                    <a:pt x="75"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6" name="Freeform 13"/>
            <p:cNvSpPr>
              <a:spLocks/>
            </p:cNvSpPr>
            <p:nvPr userDrawn="1"/>
          </p:nvSpPr>
          <p:spPr bwMode="auto">
            <a:xfrm>
              <a:off x="3009900" y="1344613"/>
              <a:ext cx="111125" cy="114300"/>
            </a:xfrm>
            <a:custGeom>
              <a:avLst/>
              <a:gdLst>
                <a:gd name="T0" fmla="*/ 0 w 70"/>
                <a:gd name="T1" fmla="*/ 0 h 72"/>
                <a:gd name="T2" fmla="*/ 13 w 70"/>
                <a:gd name="T3" fmla="*/ 0 h 72"/>
                <a:gd name="T4" fmla="*/ 35 w 70"/>
                <a:gd name="T5" fmla="*/ 34 h 72"/>
                <a:gd name="T6" fmla="*/ 57 w 70"/>
                <a:gd name="T7" fmla="*/ 0 h 72"/>
                <a:gd name="T8" fmla="*/ 70 w 70"/>
                <a:gd name="T9" fmla="*/ 0 h 72"/>
                <a:gd name="T10" fmla="*/ 70 w 70"/>
                <a:gd name="T11" fmla="*/ 72 h 72"/>
                <a:gd name="T12" fmla="*/ 58 w 70"/>
                <a:gd name="T13" fmla="*/ 72 h 72"/>
                <a:gd name="T14" fmla="*/ 58 w 70"/>
                <a:gd name="T15" fmla="*/ 20 h 72"/>
                <a:gd name="T16" fmla="*/ 35 w 70"/>
                <a:gd name="T17" fmla="*/ 54 h 72"/>
                <a:gd name="T18" fmla="*/ 35 w 70"/>
                <a:gd name="T19" fmla="*/ 54 h 72"/>
                <a:gd name="T20" fmla="*/ 12 w 70"/>
                <a:gd name="T21" fmla="*/ 21 h 72"/>
                <a:gd name="T22" fmla="*/ 12 w 70"/>
                <a:gd name="T23" fmla="*/ 72 h 72"/>
                <a:gd name="T24" fmla="*/ 0 w 70"/>
                <a:gd name="T25" fmla="*/ 72 h 72"/>
                <a:gd name="T26" fmla="*/ 0 w 7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72">
                  <a:moveTo>
                    <a:pt x="0" y="0"/>
                  </a:moveTo>
                  <a:lnTo>
                    <a:pt x="13" y="0"/>
                  </a:lnTo>
                  <a:lnTo>
                    <a:pt x="35" y="34"/>
                  </a:lnTo>
                  <a:lnTo>
                    <a:pt x="57" y="0"/>
                  </a:lnTo>
                  <a:lnTo>
                    <a:pt x="70" y="0"/>
                  </a:lnTo>
                  <a:lnTo>
                    <a:pt x="70" y="72"/>
                  </a:lnTo>
                  <a:lnTo>
                    <a:pt x="58" y="72"/>
                  </a:lnTo>
                  <a:lnTo>
                    <a:pt x="58" y="20"/>
                  </a:lnTo>
                  <a:lnTo>
                    <a:pt x="35" y="54"/>
                  </a:lnTo>
                  <a:lnTo>
                    <a:pt x="35" y="54"/>
                  </a:lnTo>
                  <a:lnTo>
                    <a:pt x="12" y="21"/>
                  </a:lnTo>
                  <a:lnTo>
                    <a:pt x="12" y="72"/>
                  </a:lnTo>
                  <a:lnTo>
                    <a:pt x="0" y="7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7" name="Freeform 14"/>
            <p:cNvSpPr>
              <a:spLocks/>
            </p:cNvSpPr>
            <p:nvPr userDrawn="1"/>
          </p:nvSpPr>
          <p:spPr bwMode="auto">
            <a:xfrm>
              <a:off x="3151188" y="1344613"/>
              <a:ext cx="85725" cy="114300"/>
            </a:xfrm>
            <a:custGeom>
              <a:avLst/>
              <a:gdLst>
                <a:gd name="T0" fmla="*/ 0 w 54"/>
                <a:gd name="T1" fmla="*/ 0 h 72"/>
                <a:gd name="T2" fmla="*/ 53 w 54"/>
                <a:gd name="T3" fmla="*/ 0 h 72"/>
                <a:gd name="T4" fmla="*/ 53 w 54"/>
                <a:gd name="T5" fmla="*/ 11 h 72"/>
                <a:gd name="T6" fmla="*/ 12 w 54"/>
                <a:gd name="T7" fmla="*/ 11 h 72"/>
                <a:gd name="T8" fmla="*/ 12 w 54"/>
                <a:gd name="T9" fmla="*/ 30 h 72"/>
                <a:gd name="T10" fmla="*/ 49 w 54"/>
                <a:gd name="T11" fmla="*/ 30 h 72"/>
                <a:gd name="T12" fmla="*/ 49 w 54"/>
                <a:gd name="T13" fmla="*/ 41 h 72"/>
                <a:gd name="T14" fmla="*/ 12 w 54"/>
                <a:gd name="T15" fmla="*/ 41 h 72"/>
                <a:gd name="T16" fmla="*/ 12 w 54"/>
                <a:gd name="T17" fmla="*/ 60 h 72"/>
                <a:gd name="T18" fmla="*/ 54 w 54"/>
                <a:gd name="T19" fmla="*/ 60 h 72"/>
                <a:gd name="T20" fmla="*/ 54 w 54"/>
                <a:gd name="T21" fmla="*/ 72 h 72"/>
                <a:gd name="T22" fmla="*/ 0 w 54"/>
                <a:gd name="T23" fmla="*/ 72 h 72"/>
                <a:gd name="T24" fmla="*/ 0 w 54"/>
                <a:gd name="T2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72">
                  <a:moveTo>
                    <a:pt x="0" y="0"/>
                  </a:moveTo>
                  <a:lnTo>
                    <a:pt x="53" y="0"/>
                  </a:lnTo>
                  <a:lnTo>
                    <a:pt x="53" y="11"/>
                  </a:lnTo>
                  <a:lnTo>
                    <a:pt x="12" y="11"/>
                  </a:lnTo>
                  <a:lnTo>
                    <a:pt x="12" y="30"/>
                  </a:lnTo>
                  <a:lnTo>
                    <a:pt x="49" y="30"/>
                  </a:lnTo>
                  <a:lnTo>
                    <a:pt x="49" y="41"/>
                  </a:lnTo>
                  <a:lnTo>
                    <a:pt x="12" y="41"/>
                  </a:lnTo>
                  <a:lnTo>
                    <a:pt x="12" y="60"/>
                  </a:lnTo>
                  <a:lnTo>
                    <a:pt x="54" y="60"/>
                  </a:lnTo>
                  <a:lnTo>
                    <a:pt x="54" y="72"/>
                  </a:lnTo>
                  <a:lnTo>
                    <a:pt x="0" y="7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8" name="Freeform 15"/>
            <p:cNvSpPr>
              <a:spLocks noEditPoints="1"/>
            </p:cNvSpPr>
            <p:nvPr userDrawn="1"/>
          </p:nvSpPr>
          <p:spPr bwMode="auto">
            <a:xfrm>
              <a:off x="3260725" y="1344613"/>
              <a:ext cx="96838" cy="114300"/>
            </a:xfrm>
            <a:custGeom>
              <a:avLst/>
              <a:gdLst>
                <a:gd name="T0" fmla="*/ 0 w 74"/>
                <a:gd name="T1" fmla="*/ 0 h 87"/>
                <a:gd name="T2" fmla="*/ 39 w 74"/>
                <a:gd name="T3" fmla="*/ 0 h 87"/>
                <a:gd name="T4" fmla="*/ 64 w 74"/>
                <a:gd name="T5" fmla="*/ 8 h 87"/>
                <a:gd name="T6" fmla="*/ 71 w 74"/>
                <a:gd name="T7" fmla="*/ 27 h 87"/>
                <a:gd name="T8" fmla="*/ 71 w 74"/>
                <a:gd name="T9" fmla="*/ 27 h 87"/>
                <a:gd name="T10" fmla="*/ 50 w 74"/>
                <a:gd name="T11" fmla="*/ 54 h 87"/>
                <a:gd name="T12" fmla="*/ 74 w 74"/>
                <a:gd name="T13" fmla="*/ 87 h 87"/>
                <a:gd name="T14" fmla="*/ 56 w 74"/>
                <a:gd name="T15" fmla="*/ 87 h 87"/>
                <a:gd name="T16" fmla="*/ 34 w 74"/>
                <a:gd name="T17" fmla="*/ 56 h 87"/>
                <a:gd name="T18" fmla="*/ 15 w 74"/>
                <a:gd name="T19" fmla="*/ 56 h 87"/>
                <a:gd name="T20" fmla="*/ 15 w 74"/>
                <a:gd name="T21" fmla="*/ 87 h 87"/>
                <a:gd name="T22" fmla="*/ 0 w 74"/>
                <a:gd name="T23" fmla="*/ 87 h 87"/>
                <a:gd name="T24" fmla="*/ 0 w 74"/>
                <a:gd name="T25" fmla="*/ 0 h 87"/>
                <a:gd name="T26" fmla="*/ 38 w 74"/>
                <a:gd name="T27" fmla="*/ 43 h 87"/>
                <a:gd name="T28" fmla="*/ 56 w 74"/>
                <a:gd name="T29" fmla="*/ 28 h 87"/>
                <a:gd name="T30" fmla="*/ 56 w 74"/>
                <a:gd name="T31" fmla="*/ 28 h 87"/>
                <a:gd name="T32" fmla="*/ 38 w 74"/>
                <a:gd name="T33" fmla="*/ 14 h 87"/>
                <a:gd name="T34" fmla="*/ 15 w 74"/>
                <a:gd name="T35" fmla="*/ 14 h 87"/>
                <a:gd name="T36" fmla="*/ 15 w 74"/>
                <a:gd name="T37" fmla="*/ 43 h 87"/>
                <a:gd name="T38" fmla="*/ 38 w 74"/>
                <a:gd name="T39"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87">
                  <a:moveTo>
                    <a:pt x="0" y="0"/>
                  </a:moveTo>
                  <a:cubicBezTo>
                    <a:pt x="39" y="0"/>
                    <a:pt x="39" y="0"/>
                    <a:pt x="39" y="0"/>
                  </a:cubicBezTo>
                  <a:cubicBezTo>
                    <a:pt x="50" y="0"/>
                    <a:pt x="58" y="3"/>
                    <a:pt x="64" y="8"/>
                  </a:cubicBezTo>
                  <a:cubicBezTo>
                    <a:pt x="68" y="13"/>
                    <a:pt x="71" y="20"/>
                    <a:pt x="71" y="27"/>
                  </a:cubicBezTo>
                  <a:cubicBezTo>
                    <a:pt x="71" y="27"/>
                    <a:pt x="71" y="27"/>
                    <a:pt x="71" y="27"/>
                  </a:cubicBezTo>
                  <a:cubicBezTo>
                    <a:pt x="71" y="42"/>
                    <a:pt x="62" y="50"/>
                    <a:pt x="50" y="54"/>
                  </a:cubicBezTo>
                  <a:cubicBezTo>
                    <a:pt x="74" y="87"/>
                    <a:pt x="74" y="87"/>
                    <a:pt x="74" y="87"/>
                  </a:cubicBezTo>
                  <a:cubicBezTo>
                    <a:pt x="56" y="87"/>
                    <a:pt x="56" y="87"/>
                    <a:pt x="56" y="87"/>
                  </a:cubicBezTo>
                  <a:cubicBezTo>
                    <a:pt x="34" y="56"/>
                    <a:pt x="34" y="56"/>
                    <a:pt x="34" y="56"/>
                  </a:cubicBezTo>
                  <a:cubicBezTo>
                    <a:pt x="15" y="56"/>
                    <a:pt x="15" y="56"/>
                    <a:pt x="15" y="56"/>
                  </a:cubicBezTo>
                  <a:cubicBezTo>
                    <a:pt x="15" y="87"/>
                    <a:pt x="15" y="87"/>
                    <a:pt x="15" y="87"/>
                  </a:cubicBezTo>
                  <a:cubicBezTo>
                    <a:pt x="0" y="87"/>
                    <a:pt x="0" y="87"/>
                    <a:pt x="0" y="87"/>
                  </a:cubicBezTo>
                  <a:lnTo>
                    <a:pt x="0" y="0"/>
                  </a:lnTo>
                  <a:close/>
                  <a:moveTo>
                    <a:pt x="38" y="43"/>
                  </a:moveTo>
                  <a:cubicBezTo>
                    <a:pt x="49" y="43"/>
                    <a:pt x="56" y="37"/>
                    <a:pt x="56" y="28"/>
                  </a:cubicBezTo>
                  <a:cubicBezTo>
                    <a:pt x="56" y="28"/>
                    <a:pt x="56" y="28"/>
                    <a:pt x="56" y="28"/>
                  </a:cubicBezTo>
                  <a:cubicBezTo>
                    <a:pt x="56" y="19"/>
                    <a:pt x="49" y="14"/>
                    <a:pt x="38" y="14"/>
                  </a:cubicBezTo>
                  <a:cubicBezTo>
                    <a:pt x="15" y="14"/>
                    <a:pt x="15" y="14"/>
                    <a:pt x="15" y="14"/>
                  </a:cubicBezTo>
                  <a:cubicBezTo>
                    <a:pt x="15" y="43"/>
                    <a:pt x="15" y="43"/>
                    <a:pt x="15" y="43"/>
                  </a:cubicBezTo>
                  <a:lnTo>
                    <a:pt x="38" y="4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9" name="Freeform 16"/>
            <p:cNvSpPr>
              <a:spLocks/>
            </p:cNvSpPr>
            <p:nvPr userDrawn="1"/>
          </p:nvSpPr>
          <p:spPr bwMode="auto">
            <a:xfrm>
              <a:off x="3417888" y="1343025"/>
              <a:ext cx="90488" cy="117475"/>
            </a:xfrm>
            <a:custGeom>
              <a:avLst/>
              <a:gdLst>
                <a:gd name="T0" fmla="*/ 0 w 68"/>
                <a:gd name="T1" fmla="*/ 75 h 89"/>
                <a:gd name="T2" fmla="*/ 9 w 68"/>
                <a:gd name="T3" fmla="*/ 64 h 89"/>
                <a:gd name="T4" fmla="*/ 37 w 68"/>
                <a:gd name="T5" fmla="*/ 75 h 89"/>
                <a:gd name="T6" fmla="*/ 52 w 68"/>
                <a:gd name="T7" fmla="*/ 64 h 89"/>
                <a:gd name="T8" fmla="*/ 52 w 68"/>
                <a:gd name="T9" fmla="*/ 64 h 89"/>
                <a:gd name="T10" fmla="*/ 33 w 68"/>
                <a:gd name="T11" fmla="*/ 51 h 89"/>
                <a:gd name="T12" fmla="*/ 4 w 68"/>
                <a:gd name="T13" fmla="*/ 25 h 89"/>
                <a:gd name="T14" fmla="*/ 4 w 68"/>
                <a:gd name="T15" fmla="*/ 25 h 89"/>
                <a:gd name="T16" fmla="*/ 33 w 68"/>
                <a:gd name="T17" fmla="*/ 0 h 89"/>
                <a:gd name="T18" fmla="*/ 65 w 68"/>
                <a:gd name="T19" fmla="*/ 10 h 89"/>
                <a:gd name="T20" fmla="*/ 57 w 68"/>
                <a:gd name="T21" fmla="*/ 22 h 89"/>
                <a:gd name="T22" fmla="*/ 33 w 68"/>
                <a:gd name="T23" fmla="*/ 13 h 89"/>
                <a:gd name="T24" fmla="*/ 19 w 68"/>
                <a:gd name="T25" fmla="*/ 23 h 89"/>
                <a:gd name="T26" fmla="*/ 19 w 68"/>
                <a:gd name="T27" fmla="*/ 24 h 89"/>
                <a:gd name="T28" fmla="*/ 40 w 68"/>
                <a:gd name="T29" fmla="*/ 37 h 89"/>
                <a:gd name="T30" fmla="*/ 68 w 68"/>
                <a:gd name="T31" fmla="*/ 63 h 89"/>
                <a:gd name="T32" fmla="*/ 68 w 68"/>
                <a:gd name="T33" fmla="*/ 63 h 89"/>
                <a:gd name="T34" fmla="*/ 37 w 68"/>
                <a:gd name="T35" fmla="*/ 89 h 89"/>
                <a:gd name="T36" fmla="*/ 0 w 68"/>
                <a:gd name="T37"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89">
                  <a:moveTo>
                    <a:pt x="0" y="75"/>
                  </a:moveTo>
                  <a:cubicBezTo>
                    <a:pt x="9" y="64"/>
                    <a:pt x="9" y="64"/>
                    <a:pt x="9" y="64"/>
                  </a:cubicBezTo>
                  <a:cubicBezTo>
                    <a:pt x="18" y="71"/>
                    <a:pt x="26" y="75"/>
                    <a:pt x="37" y="75"/>
                  </a:cubicBezTo>
                  <a:cubicBezTo>
                    <a:pt x="46" y="75"/>
                    <a:pt x="52" y="71"/>
                    <a:pt x="52" y="64"/>
                  </a:cubicBezTo>
                  <a:cubicBezTo>
                    <a:pt x="52" y="64"/>
                    <a:pt x="52" y="64"/>
                    <a:pt x="52" y="64"/>
                  </a:cubicBezTo>
                  <a:cubicBezTo>
                    <a:pt x="52" y="58"/>
                    <a:pt x="49" y="55"/>
                    <a:pt x="33" y="51"/>
                  </a:cubicBezTo>
                  <a:cubicBezTo>
                    <a:pt x="14" y="46"/>
                    <a:pt x="4" y="41"/>
                    <a:pt x="4" y="25"/>
                  </a:cubicBezTo>
                  <a:cubicBezTo>
                    <a:pt x="4" y="25"/>
                    <a:pt x="4" y="25"/>
                    <a:pt x="4" y="25"/>
                  </a:cubicBezTo>
                  <a:cubicBezTo>
                    <a:pt x="4" y="10"/>
                    <a:pt x="16" y="0"/>
                    <a:pt x="33" y="0"/>
                  </a:cubicBezTo>
                  <a:cubicBezTo>
                    <a:pt x="46" y="0"/>
                    <a:pt x="56" y="3"/>
                    <a:pt x="65" y="10"/>
                  </a:cubicBezTo>
                  <a:cubicBezTo>
                    <a:pt x="57" y="22"/>
                    <a:pt x="57" y="22"/>
                    <a:pt x="57" y="22"/>
                  </a:cubicBezTo>
                  <a:cubicBezTo>
                    <a:pt x="49" y="16"/>
                    <a:pt x="41" y="13"/>
                    <a:pt x="33" y="13"/>
                  </a:cubicBezTo>
                  <a:cubicBezTo>
                    <a:pt x="24" y="13"/>
                    <a:pt x="19" y="18"/>
                    <a:pt x="19" y="23"/>
                  </a:cubicBezTo>
                  <a:cubicBezTo>
                    <a:pt x="19" y="24"/>
                    <a:pt x="19" y="24"/>
                    <a:pt x="19" y="24"/>
                  </a:cubicBezTo>
                  <a:cubicBezTo>
                    <a:pt x="19" y="30"/>
                    <a:pt x="23" y="33"/>
                    <a:pt x="40" y="37"/>
                  </a:cubicBezTo>
                  <a:cubicBezTo>
                    <a:pt x="58" y="42"/>
                    <a:pt x="68" y="48"/>
                    <a:pt x="68" y="63"/>
                  </a:cubicBezTo>
                  <a:cubicBezTo>
                    <a:pt x="68" y="63"/>
                    <a:pt x="68" y="63"/>
                    <a:pt x="68" y="63"/>
                  </a:cubicBezTo>
                  <a:cubicBezTo>
                    <a:pt x="68" y="79"/>
                    <a:pt x="55" y="89"/>
                    <a:pt x="37" y="89"/>
                  </a:cubicBezTo>
                  <a:cubicBezTo>
                    <a:pt x="23" y="89"/>
                    <a:pt x="11" y="84"/>
                    <a:pt x="0" y="7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0" name="Freeform 17"/>
            <p:cNvSpPr>
              <a:spLocks/>
            </p:cNvSpPr>
            <p:nvPr userDrawn="1"/>
          </p:nvSpPr>
          <p:spPr bwMode="auto">
            <a:xfrm>
              <a:off x="3529013" y="1344613"/>
              <a:ext cx="98425" cy="115887"/>
            </a:xfrm>
            <a:custGeom>
              <a:avLst/>
              <a:gdLst>
                <a:gd name="T0" fmla="*/ 0 w 75"/>
                <a:gd name="T1" fmla="*/ 50 h 88"/>
                <a:gd name="T2" fmla="*/ 0 w 75"/>
                <a:gd name="T3" fmla="*/ 0 h 88"/>
                <a:gd name="T4" fmla="*/ 16 w 75"/>
                <a:gd name="T5" fmla="*/ 0 h 88"/>
                <a:gd name="T6" fmla="*/ 16 w 75"/>
                <a:gd name="T7" fmla="*/ 49 h 88"/>
                <a:gd name="T8" fmla="*/ 37 w 75"/>
                <a:gd name="T9" fmla="*/ 74 h 88"/>
                <a:gd name="T10" fmla="*/ 59 w 75"/>
                <a:gd name="T11" fmla="*/ 50 h 88"/>
                <a:gd name="T12" fmla="*/ 59 w 75"/>
                <a:gd name="T13" fmla="*/ 0 h 88"/>
                <a:gd name="T14" fmla="*/ 75 w 75"/>
                <a:gd name="T15" fmla="*/ 0 h 88"/>
                <a:gd name="T16" fmla="*/ 75 w 75"/>
                <a:gd name="T17" fmla="*/ 49 h 88"/>
                <a:gd name="T18" fmla="*/ 37 w 75"/>
                <a:gd name="T19" fmla="*/ 88 h 88"/>
                <a:gd name="T20" fmla="*/ 0 w 75"/>
                <a:gd name="T21" fmla="*/ 5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88">
                  <a:moveTo>
                    <a:pt x="0" y="50"/>
                  </a:moveTo>
                  <a:cubicBezTo>
                    <a:pt x="0" y="0"/>
                    <a:pt x="0" y="0"/>
                    <a:pt x="0" y="0"/>
                  </a:cubicBezTo>
                  <a:cubicBezTo>
                    <a:pt x="16" y="0"/>
                    <a:pt x="16" y="0"/>
                    <a:pt x="16" y="0"/>
                  </a:cubicBezTo>
                  <a:cubicBezTo>
                    <a:pt x="16" y="49"/>
                    <a:pt x="16" y="49"/>
                    <a:pt x="16" y="49"/>
                  </a:cubicBezTo>
                  <a:cubicBezTo>
                    <a:pt x="16" y="65"/>
                    <a:pt x="24" y="74"/>
                    <a:pt x="37" y="74"/>
                  </a:cubicBezTo>
                  <a:cubicBezTo>
                    <a:pt x="51" y="74"/>
                    <a:pt x="59" y="66"/>
                    <a:pt x="59" y="50"/>
                  </a:cubicBezTo>
                  <a:cubicBezTo>
                    <a:pt x="59" y="0"/>
                    <a:pt x="59" y="0"/>
                    <a:pt x="59" y="0"/>
                  </a:cubicBezTo>
                  <a:cubicBezTo>
                    <a:pt x="75" y="0"/>
                    <a:pt x="75" y="0"/>
                    <a:pt x="75" y="0"/>
                  </a:cubicBezTo>
                  <a:cubicBezTo>
                    <a:pt x="75" y="49"/>
                    <a:pt x="75" y="49"/>
                    <a:pt x="75" y="49"/>
                  </a:cubicBezTo>
                  <a:cubicBezTo>
                    <a:pt x="75" y="75"/>
                    <a:pt x="60" y="88"/>
                    <a:pt x="37" y="88"/>
                  </a:cubicBezTo>
                  <a:cubicBezTo>
                    <a:pt x="15" y="88"/>
                    <a:pt x="0" y="75"/>
                    <a:pt x="0"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1" name="Freeform 18"/>
            <p:cNvSpPr>
              <a:spLocks/>
            </p:cNvSpPr>
            <p:nvPr userDrawn="1"/>
          </p:nvSpPr>
          <p:spPr bwMode="auto">
            <a:xfrm>
              <a:off x="3649663" y="1341438"/>
              <a:ext cx="103188" cy="119062"/>
            </a:xfrm>
            <a:custGeom>
              <a:avLst/>
              <a:gdLst>
                <a:gd name="T0" fmla="*/ 0 w 79"/>
                <a:gd name="T1" fmla="*/ 45 h 90"/>
                <a:gd name="T2" fmla="*/ 0 w 79"/>
                <a:gd name="T3" fmla="*/ 45 h 90"/>
                <a:gd name="T4" fmla="*/ 45 w 79"/>
                <a:gd name="T5" fmla="*/ 0 h 90"/>
                <a:gd name="T6" fmla="*/ 79 w 79"/>
                <a:gd name="T7" fmla="*/ 14 h 90"/>
                <a:gd name="T8" fmla="*/ 69 w 79"/>
                <a:gd name="T9" fmla="*/ 25 h 90"/>
                <a:gd name="T10" fmla="*/ 44 w 79"/>
                <a:gd name="T11" fmla="*/ 14 h 90"/>
                <a:gd name="T12" fmla="*/ 16 w 79"/>
                <a:gd name="T13" fmla="*/ 45 h 90"/>
                <a:gd name="T14" fmla="*/ 16 w 79"/>
                <a:gd name="T15" fmla="*/ 45 h 90"/>
                <a:gd name="T16" fmla="*/ 44 w 79"/>
                <a:gd name="T17" fmla="*/ 76 h 90"/>
                <a:gd name="T18" fmla="*/ 69 w 79"/>
                <a:gd name="T19" fmla="*/ 65 h 90"/>
                <a:gd name="T20" fmla="*/ 79 w 79"/>
                <a:gd name="T21" fmla="*/ 75 h 90"/>
                <a:gd name="T22" fmla="*/ 44 w 79"/>
                <a:gd name="T23" fmla="*/ 90 h 90"/>
                <a:gd name="T24" fmla="*/ 0 w 79"/>
                <a:gd name="T25"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0">
                  <a:moveTo>
                    <a:pt x="0" y="45"/>
                  </a:moveTo>
                  <a:cubicBezTo>
                    <a:pt x="0" y="45"/>
                    <a:pt x="0" y="45"/>
                    <a:pt x="0" y="45"/>
                  </a:cubicBezTo>
                  <a:cubicBezTo>
                    <a:pt x="0" y="21"/>
                    <a:pt x="18" y="0"/>
                    <a:pt x="45" y="0"/>
                  </a:cubicBezTo>
                  <a:cubicBezTo>
                    <a:pt x="61" y="0"/>
                    <a:pt x="70" y="6"/>
                    <a:pt x="79" y="14"/>
                  </a:cubicBezTo>
                  <a:cubicBezTo>
                    <a:pt x="69" y="25"/>
                    <a:pt x="69" y="25"/>
                    <a:pt x="69" y="25"/>
                  </a:cubicBezTo>
                  <a:cubicBezTo>
                    <a:pt x="62" y="19"/>
                    <a:pt x="54" y="14"/>
                    <a:pt x="44" y="14"/>
                  </a:cubicBezTo>
                  <a:cubicBezTo>
                    <a:pt x="28" y="14"/>
                    <a:pt x="16" y="28"/>
                    <a:pt x="16" y="45"/>
                  </a:cubicBezTo>
                  <a:cubicBezTo>
                    <a:pt x="16" y="45"/>
                    <a:pt x="16" y="45"/>
                    <a:pt x="16" y="45"/>
                  </a:cubicBezTo>
                  <a:cubicBezTo>
                    <a:pt x="16" y="62"/>
                    <a:pt x="28" y="76"/>
                    <a:pt x="44" y="76"/>
                  </a:cubicBezTo>
                  <a:cubicBezTo>
                    <a:pt x="55" y="76"/>
                    <a:pt x="62" y="72"/>
                    <a:pt x="69" y="65"/>
                  </a:cubicBezTo>
                  <a:cubicBezTo>
                    <a:pt x="79" y="75"/>
                    <a:pt x="79" y="75"/>
                    <a:pt x="79" y="75"/>
                  </a:cubicBezTo>
                  <a:cubicBezTo>
                    <a:pt x="70" y="84"/>
                    <a:pt x="60" y="90"/>
                    <a:pt x="44" y="90"/>
                  </a:cubicBezTo>
                  <a:cubicBezTo>
                    <a:pt x="19" y="90"/>
                    <a:pt x="0" y="70"/>
                    <a:pt x="0"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2" name="Freeform 19"/>
            <p:cNvSpPr>
              <a:spLocks/>
            </p:cNvSpPr>
            <p:nvPr userDrawn="1"/>
          </p:nvSpPr>
          <p:spPr bwMode="auto">
            <a:xfrm>
              <a:off x="3765550" y="1341438"/>
              <a:ext cx="103188" cy="119062"/>
            </a:xfrm>
            <a:custGeom>
              <a:avLst/>
              <a:gdLst>
                <a:gd name="T0" fmla="*/ 0 w 79"/>
                <a:gd name="T1" fmla="*/ 45 h 90"/>
                <a:gd name="T2" fmla="*/ 0 w 79"/>
                <a:gd name="T3" fmla="*/ 45 h 90"/>
                <a:gd name="T4" fmla="*/ 45 w 79"/>
                <a:gd name="T5" fmla="*/ 0 h 90"/>
                <a:gd name="T6" fmla="*/ 79 w 79"/>
                <a:gd name="T7" fmla="*/ 14 h 90"/>
                <a:gd name="T8" fmla="*/ 69 w 79"/>
                <a:gd name="T9" fmla="*/ 25 h 90"/>
                <a:gd name="T10" fmla="*/ 45 w 79"/>
                <a:gd name="T11" fmla="*/ 14 h 90"/>
                <a:gd name="T12" fmla="*/ 16 w 79"/>
                <a:gd name="T13" fmla="*/ 45 h 90"/>
                <a:gd name="T14" fmla="*/ 16 w 79"/>
                <a:gd name="T15" fmla="*/ 45 h 90"/>
                <a:gd name="T16" fmla="*/ 45 w 79"/>
                <a:gd name="T17" fmla="*/ 76 h 90"/>
                <a:gd name="T18" fmla="*/ 70 w 79"/>
                <a:gd name="T19" fmla="*/ 65 h 90"/>
                <a:gd name="T20" fmla="*/ 79 w 79"/>
                <a:gd name="T21" fmla="*/ 75 h 90"/>
                <a:gd name="T22" fmla="*/ 44 w 79"/>
                <a:gd name="T23" fmla="*/ 90 h 90"/>
                <a:gd name="T24" fmla="*/ 0 w 79"/>
                <a:gd name="T25"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0">
                  <a:moveTo>
                    <a:pt x="0" y="45"/>
                  </a:moveTo>
                  <a:cubicBezTo>
                    <a:pt x="0" y="45"/>
                    <a:pt x="0" y="45"/>
                    <a:pt x="0" y="45"/>
                  </a:cubicBezTo>
                  <a:cubicBezTo>
                    <a:pt x="0" y="21"/>
                    <a:pt x="19" y="0"/>
                    <a:pt x="45" y="0"/>
                  </a:cubicBezTo>
                  <a:cubicBezTo>
                    <a:pt x="61" y="0"/>
                    <a:pt x="71" y="6"/>
                    <a:pt x="79" y="14"/>
                  </a:cubicBezTo>
                  <a:cubicBezTo>
                    <a:pt x="69" y="25"/>
                    <a:pt x="69" y="25"/>
                    <a:pt x="69" y="25"/>
                  </a:cubicBezTo>
                  <a:cubicBezTo>
                    <a:pt x="62" y="19"/>
                    <a:pt x="55" y="14"/>
                    <a:pt x="45" y="14"/>
                  </a:cubicBezTo>
                  <a:cubicBezTo>
                    <a:pt x="28" y="14"/>
                    <a:pt x="16" y="28"/>
                    <a:pt x="16" y="45"/>
                  </a:cubicBezTo>
                  <a:cubicBezTo>
                    <a:pt x="16" y="45"/>
                    <a:pt x="16" y="45"/>
                    <a:pt x="16" y="45"/>
                  </a:cubicBezTo>
                  <a:cubicBezTo>
                    <a:pt x="16" y="62"/>
                    <a:pt x="28" y="76"/>
                    <a:pt x="45" y="76"/>
                  </a:cubicBezTo>
                  <a:cubicBezTo>
                    <a:pt x="55" y="76"/>
                    <a:pt x="62" y="72"/>
                    <a:pt x="70" y="65"/>
                  </a:cubicBezTo>
                  <a:cubicBezTo>
                    <a:pt x="79" y="75"/>
                    <a:pt x="79" y="75"/>
                    <a:pt x="79" y="75"/>
                  </a:cubicBezTo>
                  <a:cubicBezTo>
                    <a:pt x="70" y="84"/>
                    <a:pt x="60" y="90"/>
                    <a:pt x="44" y="90"/>
                  </a:cubicBezTo>
                  <a:cubicBezTo>
                    <a:pt x="19" y="90"/>
                    <a:pt x="0" y="70"/>
                    <a:pt x="0"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3" name="Freeform 20"/>
            <p:cNvSpPr>
              <a:spLocks/>
            </p:cNvSpPr>
            <p:nvPr userDrawn="1"/>
          </p:nvSpPr>
          <p:spPr bwMode="auto">
            <a:xfrm>
              <a:off x="3890963" y="1344613"/>
              <a:ext cx="85725" cy="114300"/>
            </a:xfrm>
            <a:custGeom>
              <a:avLst/>
              <a:gdLst>
                <a:gd name="T0" fmla="*/ 0 w 54"/>
                <a:gd name="T1" fmla="*/ 0 h 72"/>
                <a:gd name="T2" fmla="*/ 53 w 54"/>
                <a:gd name="T3" fmla="*/ 0 h 72"/>
                <a:gd name="T4" fmla="*/ 53 w 54"/>
                <a:gd name="T5" fmla="*/ 11 h 72"/>
                <a:gd name="T6" fmla="*/ 13 w 54"/>
                <a:gd name="T7" fmla="*/ 11 h 72"/>
                <a:gd name="T8" fmla="*/ 13 w 54"/>
                <a:gd name="T9" fmla="*/ 30 h 72"/>
                <a:gd name="T10" fmla="*/ 48 w 54"/>
                <a:gd name="T11" fmla="*/ 30 h 72"/>
                <a:gd name="T12" fmla="*/ 48 w 54"/>
                <a:gd name="T13" fmla="*/ 41 h 72"/>
                <a:gd name="T14" fmla="*/ 13 w 54"/>
                <a:gd name="T15" fmla="*/ 41 h 72"/>
                <a:gd name="T16" fmla="*/ 13 w 54"/>
                <a:gd name="T17" fmla="*/ 60 h 72"/>
                <a:gd name="T18" fmla="*/ 54 w 54"/>
                <a:gd name="T19" fmla="*/ 60 h 72"/>
                <a:gd name="T20" fmla="*/ 54 w 54"/>
                <a:gd name="T21" fmla="*/ 72 h 72"/>
                <a:gd name="T22" fmla="*/ 0 w 54"/>
                <a:gd name="T23" fmla="*/ 72 h 72"/>
                <a:gd name="T24" fmla="*/ 0 w 54"/>
                <a:gd name="T2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72">
                  <a:moveTo>
                    <a:pt x="0" y="0"/>
                  </a:moveTo>
                  <a:lnTo>
                    <a:pt x="53" y="0"/>
                  </a:lnTo>
                  <a:lnTo>
                    <a:pt x="53" y="11"/>
                  </a:lnTo>
                  <a:lnTo>
                    <a:pt x="13" y="11"/>
                  </a:lnTo>
                  <a:lnTo>
                    <a:pt x="13" y="30"/>
                  </a:lnTo>
                  <a:lnTo>
                    <a:pt x="48" y="30"/>
                  </a:lnTo>
                  <a:lnTo>
                    <a:pt x="48" y="41"/>
                  </a:lnTo>
                  <a:lnTo>
                    <a:pt x="13" y="41"/>
                  </a:lnTo>
                  <a:lnTo>
                    <a:pt x="13" y="60"/>
                  </a:lnTo>
                  <a:lnTo>
                    <a:pt x="54" y="60"/>
                  </a:lnTo>
                  <a:lnTo>
                    <a:pt x="54" y="72"/>
                  </a:lnTo>
                  <a:lnTo>
                    <a:pt x="0" y="7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4" name="Freeform 21"/>
            <p:cNvSpPr>
              <a:spLocks/>
            </p:cNvSpPr>
            <p:nvPr userDrawn="1"/>
          </p:nvSpPr>
          <p:spPr bwMode="auto">
            <a:xfrm>
              <a:off x="3992563" y="1343025"/>
              <a:ext cx="87313" cy="117475"/>
            </a:xfrm>
            <a:custGeom>
              <a:avLst/>
              <a:gdLst>
                <a:gd name="T0" fmla="*/ 0 w 67"/>
                <a:gd name="T1" fmla="*/ 75 h 89"/>
                <a:gd name="T2" fmla="*/ 9 w 67"/>
                <a:gd name="T3" fmla="*/ 64 h 89"/>
                <a:gd name="T4" fmla="*/ 37 w 67"/>
                <a:gd name="T5" fmla="*/ 75 h 89"/>
                <a:gd name="T6" fmla="*/ 52 w 67"/>
                <a:gd name="T7" fmla="*/ 64 h 89"/>
                <a:gd name="T8" fmla="*/ 52 w 67"/>
                <a:gd name="T9" fmla="*/ 64 h 89"/>
                <a:gd name="T10" fmla="*/ 32 w 67"/>
                <a:gd name="T11" fmla="*/ 51 h 89"/>
                <a:gd name="T12" fmla="*/ 3 w 67"/>
                <a:gd name="T13" fmla="*/ 25 h 89"/>
                <a:gd name="T14" fmla="*/ 3 w 67"/>
                <a:gd name="T15" fmla="*/ 25 h 89"/>
                <a:gd name="T16" fmla="*/ 33 w 67"/>
                <a:gd name="T17" fmla="*/ 0 h 89"/>
                <a:gd name="T18" fmla="*/ 65 w 67"/>
                <a:gd name="T19" fmla="*/ 10 h 89"/>
                <a:gd name="T20" fmla="*/ 56 w 67"/>
                <a:gd name="T21" fmla="*/ 22 h 89"/>
                <a:gd name="T22" fmla="*/ 33 w 67"/>
                <a:gd name="T23" fmla="*/ 13 h 89"/>
                <a:gd name="T24" fmla="*/ 19 w 67"/>
                <a:gd name="T25" fmla="*/ 23 h 89"/>
                <a:gd name="T26" fmla="*/ 19 w 67"/>
                <a:gd name="T27" fmla="*/ 24 h 89"/>
                <a:gd name="T28" fmla="*/ 39 w 67"/>
                <a:gd name="T29" fmla="*/ 37 h 89"/>
                <a:gd name="T30" fmla="*/ 67 w 67"/>
                <a:gd name="T31" fmla="*/ 63 h 89"/>
                <a:gd name="T32" fmla="*/ 67 w 67"/>
                <a:gd name="T33" fmla="*/ 63 h 89"/>
                <a:gd name="T34" fmla="*/ 36 w 67"/>
                <a:gd name="T35" fmla="*/ 89 h 89"/>
                <a:gd name="T36" fmla="*/ 0 w 67"/>
                <a:gd name="T37"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89">
                  <a:moveTo>
                    <a:pt x="0" y="75"/>
                  </a:moveTo>
                  <a:cubicBezTo>
                    <a:pt x="9" y="64"/>
                    <a:pt x="9" y="64"/>
                    <a:pt x="9" y="64"/>
                  </a:cubicBezTo>
                  <a:cubicBezTo>
                    <a:pt x="17" y="71"/>
                    <a:pt x="26" y="75"/>
                    <a:pt x="37" y="75"/>
                  </a:cubicBezTo>
                  <a:cubicBezTo>
                    <a:pt x="46" y="75"/>
                    <a:pt x="52" y="71"/>
                    <a:pt x="52" y="64"/>
                  </a:cubicBezTo>
                  <a:cubicBezTo>
                    <a:pt x="52" y="64"/>
                    <a:pt x="52" y="64"/>
                    <a:pt x="52" y="64"/>
                  </a:cubicBezTo>
                  <a:cubicBezTo>
                    <a:pt x="52" y="58"/>
                    <a:pt x="48" y="55"/>
                    <a:pt x="32" y="51"/>
                  </a:cubicBezTo>
                  <a:cubicBezTo>
                    <a:pt x="14" y="46"/>
                    <a:pt x="3" y="41"/>
                    <a:pt x="3" y="25"/>
                  </a:cubicBezTo>
                  <a:cubicBezTo>
                    <a:pt x="3" y="25"/>
                    <a:pt x="3" y="25"/>
                    <a:pt x="3" y="25"/>
                  </a:cubicBezTo>
                  <a:cubicBezTo>
                    <a:pt x="3" y="10"/>
                    <a:pt x="16" y="0"/>
                    <a:pt x="33" y="0"/>
                  </a:cubicBezTo>
                  <a:cubicBezTo>
                    <a:pt x="46" y="0"/>
                    <a:pt x="56" y="3"/>
                    <a:pt x="65" y="10"/>
                  </a:cubicBezTo>
                  <a:cubicBezTo>
                    <a:pt x="56" y="22"/>
                    <a:pt x="56" y="22"/>
                    <a:pt x="56" y="22"/>
                  </a:cubicBezTo>
                  <a:cubicBezTo>
                    <a:pt x="49" y="16"/>
                    <a:pt x="41" y="13"/>
                    <a:pt x="33" y="13"/>
                  </a:cubicBezTo>
                  <a:cubicBezTo>
                    <a:pt x="24" y="13"/>
                    <a:pt x="19" y="18"/>
                    <a:pt x="19" y="23"/>
                  </a:cubicBezTo>
                  <a:cubicBezTo>
                    <a:pt x="19" y="24"/>
                    <a:pt x="19" y="24"/>
                    <a:pt x="19" y="24"/>
                  </a:cubicBezTo>
                  <a:cubicBezTo>
                    <a:pt x="19" y="30"/>
                    <a:pt x="23" y="33"/>
                    <a:pt x="39" y="37"/>
                  </a:cubicBezTo>
                  <a:cubicBezTo>
                    <a:pt x="58" y="42"/>
                    <a:pt x="67" y="48"/>
                    <a:pt x="67" y="63"/>
                  </a:cubicBezTo>
                  <a:cubicBezTo>
                    <a:pt x="67" y="63"/>
                    <a:pt x="67" y="63"/>
                    <a:pt x="67" y="63"/>
                  </a:cubicBezTo>
                  <a:cubicBezTo>
                    <a:pt x="67" y="79"/>
                    <a:pt x="54" y="89"/>
                    <a:pt x="36" y="89"/>
                  </a:cubicBezTo>
                  <a:cubicBezTo>
                    <a:pt x="23" y="89"/>
                    <a:pt x="10" y="84"/>
                    <a:pt x="0" y="7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5" name="Freeform 22"/>
            <p:cNvSpPr>
              <a:spLocks/>
            </p:cNvSpPr>
            <p:nvPr userDrawn="1"/>
          </p:nvSpPr>
          <p:spPr bwMode="auto">
            <a:xfrm>
              <a:off x="4094163" y="1343025"/>
              <a:ext cx="88900" cy="117475"/>
            </a:xfrm>
            <a:custGeom>
              <a:avLst/>
              <a:gdLst>
                <a:gd name="T0" fmla="*/ 0 w 67"/>
                <a:gd name="T1" fmla="*/ 75 h 89"/>
                <a:gd name="T2" fmla="*/ 9 w 67"/>
                <a:gd name="T3" fmla="*/ 64 h 89"/>
                <a:gd name="T4" fmla="*/ 37 w 67"/>
                <a:gd name="T5" fmla="*/ 75 h 89"/>
                <a:gd name="T6" fmla="*/ 52 w 67"/>
                <a:gd name="T7" fmla="*/ 64 h 89"/>
                <a:gd name="T8" fmla="*/ 52 w 67"/>
                <a:gd name="T9" fmla="*/ 64 h 89"/>
                <a:gd name="T10" fmla="*/ 33 w 67"/>
                <a:gd name="T11" fmla="*/ 51 h 89"/>
                <a:gd name="T12" fmla="*/ 4 w 67"/>
                <a:gd name="T13" fmla="*/ 25 h 89"/>
                <a:gd name="T14" fmla="*/ 4 w 67"/>
                <a:gd name="T15" fmla="*/ 25 h 89"/>
                <a:gd name="T16" fmla="*/ 33 w 67"/>
                <a:gd name="T17" fmla="*/ 0 h 89"/>
                <a:gd name="T18" fmla="*/ 65 w 67"/>
                <a:gd name="T19" fmla="*/ 10 h 89"/>
                <a:gd name="T20" fmla="*/ 57 w 67"/>
                <a:gd name="T21" fmla="*/ 22 h 89"/>
                <a:gd name="T22" fmla="*/ 33 w 67"/>
                <a:gd name="T23" fmla="*/ 13 h 89"/>
                <a:gd name="T24" fmla="*/ 19 w 67"/>
                <a:gd name="T25" fmla="*/ 23 h 89"/>
                <a:gd name="T26" fmla="*/ 19 w 67"/>
                <a:gd name="T27" fmla="*/ 24 h 89"/>
                <a:gd name="T28" fmla="*/ 40 w 67"/>
                <a:gd name="T29" fmla="*/ 37 h 89"/>
                <a:gd name="T30" fmla="*/ 67 w 67"/>
                <a:gd name="T31" fmla="*/ 63 h 89"/>
                <a:gd name="T32" fmla="*/ 67 w 67"/>
                <a:gd name="T33" fmla="*/ 63 h 89"/>
                <a:gd name="T34" fmla="*/ 36 w 67"/>
                <a:gd name="T35" fmla="*/ 89 h 89"/>
                <a:gd name="T36" fmla="*/ 0 w 67"/>
                <a:gd name="T37"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89">
                  <a:moveTo>
                    <a:pt x="0" y="75"/>
                  </a:moveTo>
                  <a:cubicBezTo>
                    <a:pt x="9" y="64"/>
                    <a:pt x="9" y="64"/>
                    <a:pt x="9" y="64"/>
                  </a:cubicBezTo>
                  <a:cubicBezTo>
                    <a:pt x="18" y="71"/>
                    <a:pt x="26" y="75"/>
                    <a:pt x="37" y="75"/>
                  </a:cubicBezTo>
                  <a:cubicBezTo>
                    <a:pt x="46" y="75"/>
                    <a:pt x="52" y="71"/>
                    <a:pt x="52" y="64"/>
                  </a:cubicBezTo>
                  <a:cubicBezTo>
                    <a:pt x="52" y="64"/>
                    <a:pt x="52" y="64"/>
                    <a:pt x="52" y="64"/>
                  </a:cubicBezTo>
                  <a:cubicBezTo>
                    <a:pt x="52" y="58"/>
                    <a:pt x="49" y="55"/>
                    <a:pt x="33" y="51"/>
                  </a:cubicBezTo>
                  <a:cubicBezTo>
                    <a:pt x="14" y="46"/>
                    <a:pt x="4" y="41"/>
                    <a:pt x="4" y="25"/>
                  </a:cubicBezTo>
                  <a:cubicBezTo>
                    <a:pt x="4" y="25"/>
                    <a:pt x="4" y="25"/>
                    <a:pt x="4" y="25"/>
                  </a:cubicBezTo>
                  <a:cubicBezTo>
                    <a:pt x="4" y="10"/>
                    <a:pt x="16" y="0"/>
                    <a:pt x="33" y="0"/>
                  </a:cubicBezTo>
                  <a:cubicBezTo>
                    <a:pt x="46" y="0"/>
                    <a:pt x="56" y="3"/>
                    <a:pt x="65" y="10"/>
                  </a:cubicBezTo>
                  <a:cubicBezTo>
                    <a:pt x="57" y="22"/>
                    <a:pt x="57" y="22"/>
                    <a:pt x="57" y="22"/>
                  </a:cubicBezTo>
                  <a:cubicBezTo>
                    <a:pt x="49" y="16"/>
                    <a:pt x="41" y="13"/>
                    <a:pt x="33" y="13"/>
                  </a:cubicBezTo>
                  <a:cubicBezTo>
                    <a:pt x="24" y="13"/>
                    <a:pt x="19" y="18"/>
                    <a:pt x="19" y="23"/>
                  </a:cubicBezTo>
                  <a:cubicBezTo>
                    <a:pt x="19" y="24"/>
                    <a:pt x="19" y="24"/>
                    <a:pt x="19" y="24"/>
                  </a:cubicBezTo>
                  <a:cubicBezTo>
                    <a:pt x="19" y="30"/>
                    <a:pt x="23" y="33"/>
                    <a:pt x="40" y="37"/>
                  </a:cubicBezTo>
                  <a:cubicBezTo>
                    <a:pt x="58" y="42"/>
                    <a:pt x="67" y="48"/>
                    <a:pt x="67" y="63"/>
                  </a:cubicBezTo>
                  <a:cubicBezTo>
                    <a:pt x="67" y="63"/>
                    <a:pt x="67" y="63"/>
                    <a:pt x="67" y="63"/>
                  </a:cubicBezTo>
                  <a:cubicBezTo>
                    <a:pt x="67" y="79"/>
                    <a:pt x="55" y="89"/>
                    <a:pt x="36" y="89"/>
                  </a:cubicBezTo>
                  <a:cubicBezTo>
                    <a:pt x="23" y="89"/>
                    <a:pt x="11" y="84"/>
                    <a:pt x="0" y="7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6" name="Freeform 23"/>
            <p:cNvSpPr>
              <a:spLocks noEditPoints="1"/>
            </p:cNvSpPr>
            <p:nvPr userDrawn="1"/>
          </p:nvSpPr>
          <p:spPr bwMode="auto">
            <a:xfrm>
              <a:off x="4256088" y="1344613"/>
              <a:ext cx="87313" cy="114300"/>
            </a:xfrm>
            <a:custGeom>
              <a:avLst/>
              <a:gdLst>
                <a:gd name="T0" fmla="*/ 0 w 67"/>
                <a:gd name="T1" fmla="*/ 0 h 87"/>
                <a:gd name="T2" fmla="*/ 34 w 67"/>
                <a:gd name="T3" fmla="*/ 0 h 87"/>
                <a:gd name="T4" fmla="*/ 67 w 67"/>
                <a:gd name="T5" fmla="*/ 29 h 87"/>
                <a:gd name="T6" fmla="*/ 67 w 67"/>
                <a:gd name="T7" fmla="*/ 29 h 87"/>
                <a:gd name="T8" fmla="*/ 32 w 67"/>
                <a:gd name="T9" fmla="*/ 59 h 87"/>
                <a:gd name="T10" fmla="*/ 15 w 67"/>
                <a:gd name="T11" fmla="*/ 59 h 87"/>
                <a:gd name="T12" fmla="*/ 15 w 67"/>
                <a:gd name="T13" fmla="*/ 87 h 87"/>
                <a:gd name="T14" fmla="*/ 0 w 67"/>
                <a:gd name="T15" fmla="*/ 87 h 87"/>
                <a:gd name="T16" fmla="*/ 0 w 67"/>
                <a:gd name="T17" fmla="*/ 0 h 87"/>
                <a:gd name="T18" fmla="*/ 33 w 67"/>
                <a:gd name="T19" fmla="*/ 45 h 87"/>
                <a:gd name="T20" fmla="*/ 51 w 67"/>
                <a:gd name="T21" fmla="*/ 29 h 87"/>
                <a:gd name="T22" fmla="*/ 51 w 67"/>
                <a:gd name="T23" fmla="*/ 29 h 87"/>
                <a:gd name="T24" fmla="*/ 33 w 67"/>
                <a:gd name="T25" fmla="*/ 14 h 87"/>
                <a:gd name="T26" fmla="*/ 15 w 67"/>
                <a:gd name="T27" fmla="*/ 14 h 87"/>
                <a:gd name="T28" fmla="*/ 15 w 67"/>
                <a:gd name="T29" fmla="*/ 45 h 87"/>
                <a:gd name="T30" fmla="*/ 33 w 67"/>
                <a:gd name="T31"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87">
                  <a:moveTo>
                    <a:pt x="0" y="0"/>
                  </a:moveTo>
                  <a:cubicBezTo>
                    <a:pt x="34" y="0"/>
                    <a:pt x="34" y="0"/>
                    <a:pt x="34" y="0"/>
                  </a:cubicBezTo>
                  <a:cubicBezTo>
                    <a:pt x="54" y="0"/>
                    <a:pt x="67" y="11"/>
                    <a:pt x="67" y="29"/>
                  </a:cubicBezTo>
                  <a:cubicBezTo>
                    <a:pt x="67" y="29"/>
                    <a:pt x="67" y="29"/>
                    <a:pt x="67" y="29"/>
                  </a:cubicBezTo>
                  <a:cubicBezTo>
                    <a:pt x="67" y="49"/>
                    <a:pt x="51" y="59"/>
                    <a:pt x="32" y="59"/>
                  </a:cubicBezTo>
                  <a:cubicBezTo>
                    <a:pt x="15" y="59"/>
                    <a:pt x="15" y="59"/>
                    <a:pt x="15" y="59"/>
                  </a:cubicBezTo>
                  <a:cubicBezTo>
                    <a:pt x="15" y="87"/>
                    <a:pt x="15" y="87"/>
                    <a:pt x="15" y="87"/>
                  </a:cubicBezTo>
                  <a:cubicBezTo>
                    <a:pt x="0" y="87"/>
                    <a:pt x="0" y="87"/>
                    <a:pt x="0" y="87"/>
                  </a:cubicBezTo>
                  <a:lnTo>
                    <a:pt x="0" y="0"/>
                  </a:lnTo>
                  <a:close/>
                  <a:moveTo>
                    <a:pt x="33" y="45"/>
                  </a:moveTo>
                  <a:cubicBezTo>
                    <a:pt x="44" y="45"/>
                    <a:pt x="51" y="39"/>
                    <a:pt x="51" y="29"/>
                  </a:cubicBezTo>
                  <a:cubicBezTo>
                    <a:pt x="51" y="29"/>
                    <a:pt x="51" y="29"/>
                    <a:pt x="51" y="29"/>
                  </a:cubicBezTo>
                  <a:cubicBezTo>
                    <a:pt x="51" y="19"/>
                    <a:pt x="44" y="14"/>
                    <a:pt x="33" y="14"/>
                  </a:cubicBezTo>
                  <a:cubicBezTo>
                    <a:pt x="15" y="14"/>
                    <a:pt x="15" y="14"/>
                    <a:pt x="15" y="14"/>
                  </a:cubicBezTo>
                  <a:cubicBezTo>
                    <a:pt x="15" y="45"/>
                    <a:pt x="15" y="45"/>
                    <a:pt x="15" y="45"/>
                  </a:cubicBezTo>
                  <a:lnTo>
                    <a:pt x="33" y="4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7" name="Freeform 24"/>
            <p:cNvSpPr>
              <a:spLocks/>
            </p:cNvSpPr>
            <p:nvPr userDrawn="1"/>
          </p:nvSpPr>
          <p:spPr bwMode="auto">
            <a:xfrm>
              <a:off x="4364038" y="1344613"/>
              <a:ext cx="80963" cy="114300"/>
            </a:xfrm>
            <a:custGeom>
              <a:avLst/>
              <a:gdLst>
                <a:gd name="T0" fmla="*/ 0 w 51"/>
                <a:gd name="T1" fmla="*/ 0 h 72"/>
                <a:gd name="T2" fmla="*/ 13 w 51"/>
                <a:gd name="T3" fmla="*/ 0 h 72"/>
                <a:gd name="T4" fmla="*/ 13 w 51"/>
                <a:gd name="T5" fmla="*/ 60 h 72"/>
                <a:gd name="T6" fmla="*/ 51 w 51"/>
                <a:gd name="T7" fmla="*/ 60 h 72"/>
                <a:gd name="T8" fmla="*/ 51 w 51"/>
                <a:gd name="T9" fmla="*/ 72 h 72"/>
                <a:gd name="T10" fmla="*/ 0 w 51"/>
                <a:gd name="T11" fmla="*/ 72 h 72"/>
                <a:gd name="T12" fmla="*/ 0 w 51"/>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51" h="72">
                  <a:moveTo>
                    <a:pt x="0" y="0"/>
                  </a:moveTo>
                  <a:lnTo>
                    <a:pt x="13" y="0"/>
                  </a:lnTo>
                  <a:lnTo>
                    <a:pt x="13" y="60"/>
                  </a:lnTo>
                  <a:lnTo>
                    <a:pt x="51" y="60"/>
                  </a:lnTo>
                  <a:lnTo>
                    <a:pt x="51" y="72"/>
                  </a:lnTo>
                  <a:lnTo>
                    <a:pt x="0" y="7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8" name="Freeform 25"/>
            <p:cNvSpPr>
              <a:spLocks noEditPoints="1"/>
            </p:cNvSpPr>
            <p:nvPr userDrawn="1"/>
          </p:nvSpPr>
          <p:spPr bwMode="auto">
            <a:xfrm>
              <a:off x="4454525" y="1343025"/>
              <a:ext cx="119063" cy="115887"/>
            </a:xfrm>
            <a:custGeom>
              <a:avLst/>
              <a:gdLst>
                <a:gd name="T0" fmla="*/ 32 w 75"/>
                <a:gd name="T1" fmla="*/ 0 h 73"/>
                <a:gd name="T2" fmla="*/ 43 w 75"/>
                <a:gd name="T3" fmla="*/ 0 h 73"/>
                <a:gd name="T4" fmla="*/ 75 w 75"/>
                <a:gd name="T5" fmla="*/ 73 h 73"/>
                <a:gd name="T6" fmla="*/ 62 w 75"/>
                <a:gd name="T7" fmla="*/ 73 h 73"/>
                <a:gd name="T8" fmla="*/ 55 w 75"/>
                <a:gd name="T9" fmla="*/ 56 h 73"/>
                <a:gd name="T10" fmla="*/ 21 w 75"/>
                <a:gd name="T11" fmla="*/ 56 h 73"/>
                <a:gd name="T12" fmla="*/ 14 w 75"/>
                <a:gd name="T13" fmla="*/ 73 h 73"/>
                <a:gd name="T14" fmla="*/ 0 w 75"/>
                <a:gd name="T15" fmla="*/ 73 h 73"/>
                <a:gd name="T16" fmla="*/ 32 w 75"/>
                <a:gd name="T17" fmla="*/ 0 h 73"/>
                <a:gd name="T18" fmla="*/ 50 w 75"/>
                <a:gd name="T19" fmla="*/ 44 h 73"/>
                <a:gd name="T20" fmla="*/ 38 w 75"/>
                <a:gd name="T21" fmla="*/ 15 h 73"/>
                <a:gd name="T22" fmla="*/ 25 w 75"/>
                <a:gd name="T23" fmla="*/ 44 h 73"/>
                <a:gd name="T24" fmla="*/ 50 w 75"/>
                <a:gd name="T25"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73">
                  <a:moveTo>
                    <a:pt x="32" y="0"/>
                  </a:moveTo>
                  <a:lnTo>
                    <a:pt x="43" y="0"/>
                  </a:lnTo>
                  <a:lnTo>
                    <a:pt x="75" y="73"/>
                  </a:lnTo>
                  <a:lnTo>
                    <a:pt x="62" y="73"/>
                  </a:lnTo>
                  <a:lnTo>
                    <a:pt x="55" y="56"/>
                  </a:lnTo>
                  <a:lnTo>
                    <a:pt x="21" y="56"/>
                  </a:lnTo>
                  <a:lnTo>
                    <a:pt x="14" y="73"/>
                  </a:lnTo>
                  <a:lnTo>
                    <a:pt x="0" y="73"/>
                  </a:lnTo>
                  <a:lnTo>
                    <a:pt x="32" y="0"/>
                  </a:lnTo>
                  <a:close/>
                  <a:moveTo>
                    <a:pt x="50" y="44"/>
                  </a:moveTo>
                  <a:lnTo>
                    <a:pt x="38" y="15"/>
                  </a:lnTo>
                  <a:lnTo>
                    <a:pt x="25" y="44"/>
                  </a:lnTo>
                  <a:lnTo>
                    <a:pt x="50" y="4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9" name="Freeform 26"/>
            <p:cNvSpPr>
              <a:spLocks/>
            </p:cNvSpPr>
            <p:nvPr userDrawn="1"/>
          </p:nvSpPr>
          <p:spPr bwMode="auto">
            <a:xfrm>
              <a:off x="4570413" y="1344613"/>
              <a:ext cx="93663" cy="114300"/>
            </a:xfrm>
            <a:custGeom>
              <a:avLst/>
              <a:gdLst>
                <a:gd name="T0" fmla="*/ 23 w 59"/>
                <a:gd name="T1" fmla="*/ 12 h 72"/>
                <a:gd name="T2" fmla="*/ 0 w 59"/>
                <a:gd name="T3" fmla="*/ 12 h 72"/>
                <a:gd name="T4" fmla="*/ 0 w 59"/>
                <a:gd name="T5" fmla="*/ 0 h 72"/>
                <a:gd name="T6" fmla="*/ 59 w 59"/>
                <a:gd name="T7" fmla="*/ 0 h 72"/>
                <a:gd name="T8" fmla="*/ 59 w 59"/>
                <a:gd name="T9" fmla="*/ 12 h 72"/>
                <a:gd name="T10" fmla="*/ 35 w 59"/>
                <a:gd name="T11" fmla="*/ 12 h 72"/>
                <a:gd name="T12" fmla="*/ 35 w 59"/>
                <a:gd name="T13" fmla="*/ 72 h 72"/>
                <a:gd name="T14" fmla="*/ 23 w 59"/>
                <a:gd name="T15" fmla="*/ 72 h 72"/>
                <a:gd name="T16" fmla="*/ 23 w 59"/>
                <a:gd name="T17"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2">
                  <a:moveTo>
                    <a:pt x="23" y="12"/>
                  </a:moveTo>
                  <a:lnTo>
                    <a:pt x="0" y="12"/>
                  </a:lnTo>
                  <a:lnTo>
                    <a:pt x="0" y="0"/>
                  </a:lnTo>
                  <a:lnTo>
                    <a:pt x="59" y="0"/>
                  </a:lnTo>
                  <a:lnTo>
                    <a:pt x="59" y="12"/>
                  </a:lnTo>
                  <a:lnTo>
                    <a:pt x="35" y="12"/>
                  </a:lnTo>
                  <a:lnTo>
                    <a:pt x="35" y="72"/>
                  </a:lnTo>
                  <a:lnTo>
                    <a:pt x="23" y="72"/>
                  </a:lnTo>
                  <a:lnTo>
                    <a:pt x="23" y="1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0" name="Freeform 27"/>
            <p:cNvSpPr>
              <a:spLocks/>
            </p:cNvSpPr>
            <p:nvPr userDrawn="1"/>
          </p:nvSpPr>
          <p:spPr bwMode="auto">
            <a:xfrm>
              <a:off x="4684713" y="1344613"/>
              <a:ext cx="84138" cy="114300"/>
            </a:xfrm>
            <a:custGeom>
              <a:avLst/>
              <a:gdLst>
                <a:gd name="T0" fmla="*/ 0 w 53"/>
                <a:gd name="T1" fmla="*/ 0 h 72"/>
                <a:gd name="T2" fmla="*/ 53 w 53"/>
                <a:gd name="T3" fmla="*/ 0 h 72"/>
                <a:gd name="T4" fmla="*/ 53 w 53"/>
                <a:gd name="T5" fmla="*/ 12 h 72"/>
                <a:gd name="T6" fmla="*/ 12 w 53"/>
                <a:gd name="T7" fmla="*/ 12 h 72"/>
                <a:gd name="T8" fmla="*/ 12 w 53"/>
                <a:gd name="T9" fmla="*/ 31 h 72"/>
                <a:gd name="T10" fmla="*/ 49 w 53"/>
                <a:gd name="T11" fmla="*/ 31 h 72"/>
                <a:gd name="T12" fmla="*/ 49 w 53"/>
                <a:gd name="T13" fmla="*/ 42 h 72"/>
                <a:gd name="T14" fmla="*/ 12 w 53"/>
                <a:gd name="T15" fmla="*/ 42 h 72"/>
                <a:gd name="T16" fmla="*/ 12 w 53"/>
                <a:gd name="T17" fmla="*/ 72 h 72"/>
                <a:gd name="T18" fmla="*/ 0 w 53"/>
                <a:gd name="T19" fmla="*/ 72 h 72"/>
                <a:gd name="T20" fmla="*/ 0 w 53"/>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72">
                  <a:moveTo>
                    <a:pt x="0" y="0"/>
                  </a:moveTo>
                  <a:lnTo>
                    <a:pt x="53" y="0"/>
                  </a:lnTo>
                  <a:lnTo>
                    <a:pt x="53" y="12"/>
                  </a:lnTo>
                  <a:lnTo>
                    <a:pt x="12" y="12"/>
                  </a:lnTo>
                  <a:lnTo>
                    <a:pt x="12" y="31"/>
                  </a:lnTo>
                  <a:lnTo>
                    <a:pt x="49" y="31"/>
                  </a:lnTo>
                  <a:lnTo>
                    <a:pt x="49" y="42"/>
                  </a:lnTo>
                  <a:lnTo>
                    <a:pt x="12" y="42"/>
                  </a:lnTo>
                  <a:lnTo>
                    <a:pt x="12" y="72"/>
                  </a:lnTo>
                  <a:lnTo>
                    <a:pt x="0" y="7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1" name="Freeform 28"/>
            <p:cNvSpPr>
              <a:spLocks noEditPoints="1"/>
            </p:cNvSpPr>
            <p:nvPr userDrawn="1"/>
          </p:nvSpPr>
          <p:spPr bwMode="auto">
            <a:xfrm>
              <a:off x="4784725" y="1341438"/>
              <a:ext cx="119063" cy="119062"/>
            </a:xfrm>
            <a:custGeom>
              <a:avLst/>
              <a:gdLst>
                <a:gd name="T0" fmla="*/ 0 w 91"/>
                <a:gd name="T1" fmla="*/ 45 h 90"/>
                <a:gd name="T2" fmla="*/ 0 w 91"/>
                <a:gd name="T3" fmla="*/ 45 h 90"/>
                <a:gd name="T4" fmla="*/ 45 w 91"/>
                <a:gd name="T5" fmla="*/ 0 h 90"/>
                <a:gd name="T6" fmla="*/ 91 w 91"/>
                <a:gd name="T7" fmla="*/ 45 h 90"/>
                <a:gd name="T8" fmla="*/ 91 w 91"/>
                <a:gd name="T9" fmla="*/ 45 h 90"/>
                <a:gd name="T10" fmla="*/ 45 w 91"/>
                <a:gd name="T11" fmla="*/ 90 h 90"/>
                <a:gd name="T12" fmla="*/ 0 w 91"/>
                <a:gd name="T13" fmla="*/ 45 h 90"/>
                <a:gd name="T14" fmla="*/ 75 w 91"/>
                <a:gd name="T15" fmla="*/ 45 h 90"/>
                <a:gd name="T16" fmla="*/ 75 w 91"/>
                <a:gd name="T17" fmla="*/ 45 h 90"/>
                <a:gd name="T18" fmla="*/ 45 w 91"/>
                <a:gd name="T19" fmla="*/ 14 h 90"/>
                <a:gd name="T20" fmla="*/ 16 w 91"/>
                <a:gd name="T21" fmla="*/ 45 h 90"/>
                <a:gd name="T22" fmla="*/ 16 w 91"/>
                <a:gd name="T23" fmla="*/ 45 h 90"/>
                <a:gd name="T24" fmla="*/ 45 w 91"/>
                <a:gd name="T25" fmla="*/ 76 h 90"/>
                <a:gd name="T26" fmla="*/ 75 w 91"/>
                <a:gd name="T27"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0">
                  <a:moveTo>
                    <a:pt x="0" y="45"/>
                  </a:moveTo>
                  <a:cubicBezTo>
                    <a:pt x="0" y="45"/>
                    <a:pt x="0" y="45"/>
                    <a:pt x="0" y="45"/>
                  </a:cubicBezTo>
                  <a:cubicBezTo>
                    <a:pt x="0" y="21"/>
                    <a:pt x="19" y="0"/>
                    <a:pt x="45" y="0"/>
                  </a:cubicBezTo>
                  <a:cubicBezTo>
                    <a:pt x="72" y="0"/>
                    <a:pt x="91" y="21"/>
                    <a:pt x="91" y="45"/>
                  </a:cubicBezTo>
                  <a:cubicBezTo>
                    <a:pt x="91" y="45"/>
                    <a:pt x="91" y="45"/>
                    <a:pt x="91" y="45"/>
                  </a:cubicBezTo>
                  <a:cubicBezTo>
                    <a:pt x="91" y="70"/>
                    <a:pt x="72" y="90"/>
                    <a:pt x="45" y="90"/>
                  </a:cubicBezTo>
                  <a:cubicBezTo>
                    <a:pt x="18" y="90"/>
                    <a:pt x="0" y="70"/>
                    <a:pt x="0" y="45"/>
                  </a:cubicBezTo>
                  <a:close/>
                  <a:moveTo>
                    <a:pt x="75" y="45"/>
                  </a:moveTo>
                  <a:cubicBezTo>
                    <a:pt x="75" y="45"/>
                    <a:pt x="75" y="45"/>
                    <a:pt x="75" y="45"/>
                  </a:cubicBezTo>
                  <a:cubicBezTo>
                    <a:pt x="75" y="28"/>
                    <a:pt x="62" y="14"/>
                    <a:pt x="45" y="14"/>
                  </a:cubicBezTo>
                  <a:cubicBezTo>
                    <a:pt x="28" y="14"/>
                    <a:pt x="16" y="28"/>
                    <a:pt x="16" y="45"/>
                  </a:cubicBezTo>
                  <a:cubicBezTo>
                    <a:pt x="16" y="45"/>
                    <a:pt x="16" y="45"/>
                    <a:pt x="16" y="45"/>
                  </a:cubicBezTo>
                  <a:cubicBezTo>
                    <a:pt x="16" y="62"/>
                    <a:pt x="28" y="76"/>
                    <a:pt x="45" y="76"/>
                  </a:cubicBezTo>
                  <a:cubicBezTo>
                    <a:pt x="63" y="76"/>
                    <a:pt x="75" y="62"/>
                    <a:pt x="75"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2" name="Freeform 29"/>
            <p:cNvSpPr>
              <a:spLocks noEditPoints="1"/>
            </p:cNvSpPr>
            <p:nvPr userDrawn="1"/>
          </p:nvSpPr>
          <p:spPr bwMode="auto">
            <a:xfrm>
              <a:off x="4927600" y="1344613"/>
              <a:ext cx="96838" cy="114300"/>
            </a:xfrm>
            <a:custGeom>
              <a:avLst/>
              <a:gdLst>
                <a:gd name="T0" fmla="*/ 0 w 74"/>
                <a:gd name="T1" fmla="*/ 0 h 87"/>
                <a:gd name="T2" fmla="*/ 39 w 74"/>
                <a:gd name="T3" fmla="*/ 0 h 87"/>
                <a:gd name="T4" fmla="*/ 64 w 74"/>
                <a:gd name="T5" fmla="*/ 8 h 87"/>
                <a:gd name="T6" fmla="*/ 71 w 74"/>
                <a:gd name="T7" fmla="*/ 27 h 87"/>
                <a:gd name="T8" fmla="*/ 71 w 74"/>
                <a:gd name="T9" fmla="*/ 27 h 87"/>
                <a:gd name="T10" fmla="*/ 51 w 74"/>
                <a:gd name="T11" fmla="*/ 54 h 87"/>
                <a:gd name="T12" fmla="*/ 74 w 74"/>
                <a:gd name="T13" fmla="*/ 87 h 87"/>
                <a:gd name="T14" fmla="*/ 56 w 74"/>
                <a:gd name="T15" fmla="*/ 87 h 87"/>
                <a:gd name="T16" fmla="*/ 35 w 74"/>
                <a:gd name="T17" fmla="*/ 56 h 87"/>
                <a:gd name="T18" fmla="*/ 15 w 74"/>
                <a:gd name="T19" fmla="*/ 56 h 87"/>
                <a:gd name="T20" fmla="*/ 15 w 74"/>
                <a:gd name="T21" fmla="*/ 87 h 87"/>
                <a:gd name="T22" fmla="*/ 0 w 74"/>
                <a:gd name="T23" fmla="*/ 87 h 87"/>
                <a:gd name="T24" fmla="*/ 0 w 74"/>
                <a:gd name="T25" fmla="*/ 0 h 87"/>
                <a:gd name="T26" fmla="*/ 38 w 74"/>
                <a:gd name="T27" fmla="*/ 43 h 87"/>
                <a:gd name="T28" fmla="*/ 56 w 74"/>
                <a:gd name="T29" fmla="*/ 28 h 87"/>
                <a:gd name="T30" fmla="*/ 56 w 74"/>
                <a:gd name="T31" fmla="*/ 28 h 87"/>
                <a:gd name="T32" fmla="*/ 38 w 74"/>
                <a:gd name="T33" fmla="*/ 14 h 87"/>
                <a:gd name="T34" fmla="*/ 15 w 74"/>
                <a:gd name="T35" fmla="*/ 14 h 87"/>
                <a:gd name="T36" fmla="*/ 15 w 74"/>
                <a:gd name="T37" fmla="*/ 43 h 87"/>
                <a:gd name="T38" fmla="*/ 38 w 74"/>
                <a:gd name="T39"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87">
                  <a:moveTo>
                    <a:pt x="0" y="0"/>
                  </a:moveTo>
                  <a:cubicBezTo>
                    <a:pt x="39" y="0"/>
                    <a:pt x="39" y="0"/>
                    <a:pt x="39" y="0"/>
                  </a:cubicBezTo>
                  <a:cubicBezTo>
                    <a:pt x="50" y="0"/>
                    <a:pt x="58" y="3"/>
                    <a:pt x="64" y="8"/>
                  </a:cubicBezTo>
                  <a:cubicBezTo>
                    <a:pt x="69" y="13"/>
                    <a:pt x="71" y="20"/>
                    <a:pt x="71" y="27"/>
                  </a:cubicBezTo>
                  <a:cubicBezTo>
                    <a:pt x="71" y="27"/>
                    <a:pt x="71" y="27"/>
                    <a:pt x="71" y="27"/>
                  </a:cubicBezTo>
                  <a:cubicBezTo>
                    <a:pt x="71" y="42"/>
                    <a:pt x="63" y="50"/>
                    <a:pt x="51" y="54"/>
                  </a:cubicBezTo>
                  <a:cubicBezTo>
                    <a:pt x="74" y="87"/>
                    <a:pt x="74" y="87"/>
                    <a:pt x="74" y="87"/>
                  </a:cubicBezTo>
                  <a:cubicBezTo>
                    <a:pt x="56" y="87"/>
                    <a:pt x="56" y="87"/>
                    <a:pt x="56" y="87"/>
                  </a:cubicBezTo>
                  <a:cubicBezTo>
                    <a:pt x="35" y="56"/>
                    <a:pt x="35" y="56"/>
                    <a:pt x="35" y="56"/>
                  </a:cubicBezTo>
                  <a:cubicBezTo>
                    <a:pt x="15" y="56"/>
                    <a:pt x="15" y="56"/>
                    <a:pt x="15" y="56"/>
                  </a:cubicBezTo>
                  <a:cubicBezTo>
                    <a:pt x="15" y="87"/>
                    <a:pt x="15" y="87"/>
                    <a:pt x="15" y="87"/>
                  </a:cubicBezTo>
                  <a:cubicBezTo>
                    <a:pt x="0" y="87"/>
                    <a:pt x="0" y="87"/>
                    <a:pt x="0" y="87"/>
                  </a:cubicBezTo>
                  <a:lnTo>
                    <a:pt x="0" y="0"/>
                  </a:lnTo>
                  <a:close/>
                  <a:moveTo>
                    <a:pt x="38" y="43"/>
                  </a:moveTo>
                  <a:cubicBezTo>
                    <a:pt x="49" y="43"/>
                    <a:pt x="56" y="37"/>
                    <a:pt x="56" y="28"/>
                  </a:cubicBezTo>
                  <a:cubicBezTo>
                    <a:pt x="56" y="28"/>
                    <a:pt x="56" y="28"/>
                    <a:pt x="56" y="28"/>
                  </a:cubicBezTo>
                  <a:cubicBezTo>
                    <a:pt x="56" y="19"/>
                    <a:pt x="49" y="14"/>
                    <a:pt x="38" y="14"/>
                  </a:cubicBezTo>
                  <a:cubicBezTo>
                    <a:pt x="15" y="14"/>
                    <a:pt x="15" y="14"/>
                    <a:pt x="15" y="14"/>
                  </a:cubicBezTo>
                  <a:cubicBezTo>
                    <a:pt x="15" y="43"/>
                    <a:pt x="15" y="43"/>
                    <a:pt x="15" y="43"/>
                  </a:cubicBezTo>
                  <a:lnTo>
                    <a:pt x="38" y="4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3" name="Freeform 30"/>
            <p:cNvSpPr>
              <a:spLocks/>
            </p:cNvSpPr>
            <p:nvPr userDrawn="1"/>
          </p:nvSpPr>
          <p:spPr bwMode="auto">
            <a:xfrm>
              <a:off x="5046663" y="1344613"/>
              <a:ext cx="111125" cy="114300"/>
            </a:xfrm>
            <a:custGeom>
              <a:avLst/>
              <a:gdLst>
                <a:gd name="T0" fmla="*/ 0 w 70"/>
                <a:gd name="T1" fmla="*/ 0 h 72"/>
                <a:gd name="T2" fmla="*/ 13 w 70"/>
                <a:gd name="T3" fmla="*/ 0 h 72"/>
                <a:gd name="T4" fmla="*/ 35 w 70"/>
                <a:gd name="T5" fmla="*/ 34 h 72"/>
                <a:gd name="T6" fmla="*/ 57 w 70"/>
                <a:gd name="T7" fmla="*/ 0 h 72"/>
                <a:gd name="T8" fmla="*/ 70 w 70"/>
                <a:gd name="T9" fmla="*/ 0 h 72"/>
                <a:gd name="T10" fmla="*/ 70 w 70"/>
                <a:gd name="T11" fmla="*/ 72 h 72"/>
                <a:gd name="T12" fmla="*/ 57 w 70"/>
                <a:gd name="T13" fmla="*/ 72 h 72"/>
                <a:gd name="T14" fmla="*/ 57 w 70"/>
                <a:gd name="T15" fmla="*/ 20 h 72"/>
                <a:gd name="T16" fmla="*/ 35 w 70"/>
                <a:gd name="T17" fmla="*/ 54 h 72"/>
                <a:gd name="T18" fmla="*/ 34 w 70"/>
                <a:gd name="T19" fmla="*/ 54 h 72"/>
                <a:gd name="T20" fmla="*/ 12 w 70"/>
                <a:gd name="T21" fmla="*/ 21 h 72"/>
                <a:gd name="T22" fmla="*/ 12 w 70"/>
                <a:gd name="T23" fmla="*/ 72 h 72"/>
                <a:gd name="T24" fmla="*/ 0 w 70"/>
                <a:gd name="T25" fmla="*/ 72 h 72"/>
                <a:gd name="T26" fmla="*/ 0 w 7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72">
                  <a:moveTo>
                    <a:pt x="0" y="0"/>
                  </a:moveTo>
                  <a:lnTo>
                    <a:pt x="13" y="0"/>
                  </a:lnTo>
                  <a:lnTo>
                    <a:pt x="35" y="34"/>
                  </a:lnTo>
                  <a:lnTo>
                    <a:pt x="57" y="0"/>
                  </a:lnTo>
                  <a:lnTo>
                    <a:pt x="70" y="0"/>
                  </a:lnTo>
                  <a:lnTo>
                    <a:pt x="70" y="72"/>
                  </a:lnTo>
                  <a:lnTo>
                    <a:pt x="57" y="72"/>
                  </a:lnTo>
                  <a:lnTo>
                    <a:pt x="57" y="20"/>
                  </a:lnTo>
                  <a:lnTo>
                    <a:pt x="35" y="54"/>
                  </a:lnTo>
                  <a:lnTo>
                    <a:pt x="34" y="54"/>
                  </a:lnTo>
                  <a:lnTo>
                    <a:pt x="12" y="21"/>
                  </a:lnTo>
                  <a:lnTo>
                    <a:pt x="12" y="72"/>
                  </a:lnTo>
                  <a:lnTo>
                    <a:pt x="0" y="7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04" name="Group 18"/>
          <p:cNvGrpSpPr>
            <a:grpSpLocks noChangeAspect="1"/>
          </p:cNvGrpSpPr>
          <p:nvPr/>
        </p:nvGrpSpPr>
        <p:grpSpPr bwMode="auto">
          <a:xfrm>
            <a:off x="253669" y="658749"/>
            <a:ext cx="1195282" cy="836676"/>
            <a:chOff x="267" y="-340"/>
            <a:chExt cx="7144" cy="5002"/>
          </a:xfrm>
        </p:grpSpPr>
        <p:sp>
          <p:nvSpPr>
            <p:cNvPr id="405" name="Freeform 19"/>
            <p:cNvSpPr>
              <a:spLocks/>
            </p:cNvSpPr>
            <p:nvPr userDrawn="1"/>
          </p:nvSpPr>
          <p:spPr bwMode="auto">
            <a:xfrm>
              <a:off x="267" y="-340"/>
              <a:ext cx="7144" cy="5002"/>
            </a:xfrm>
            <a:custGeom>
              <a:avLst/>
              <a:gdLst>
                <a:gd name="T0" fmla="*/ 1257 w 3021"/>
                <a:gd name="T1" fmla="*/ 230 h 2114"/>
                <a:gd name="T2" fmla="*/ 1640 w 3021"/>
                <a:gd name="T3" fmla="*/ 66 h 2114"/>
                <a:gd name="T4" fmla="*/ 2106 w 3021"/>
                <a:gd name="T5" fmla="*/ 342 h 2114"/>
                <a:gd name="T6" fmla="*/ 2369 w 3021"/>
                <a:gd name="T7" fmla="*/ 286 h 2114"/>
                <a:gd name="T8" fmla="*/ 3021 w 3021"/>
                <a:gd name="T9" fmla="*/ 943 h 2114"/>
                <a:gd name="T10" fmla="*/ 2369 w 3021"/>
                <a:gd name="T11" fmla="*/ 1600 h 2114"/>
                <a:gd name="T12" fmla="*/ 2241 w 3021"/>
                <a:gd name="T13" fmla="*/ 1587 h 2114"/>
                <a:gd name="T14" fmla="*/ 1826 w 3021"/>
                <a:gd name="T15" fmla="*/ 1831 h 2114"/>
                <a:gd name="T16" fmla="*/ 1618 w 3021"/>
                <a:gd name="T17" fmla="*/ 1783 h 2114"/>
                <a:gd name="T18" fmla="*/ 1118 w 3021"/>
                <a:gd name="T19" fmla="*/ 2114 h 2114"/>
                <a:gd name="T20" fmla="*/ 608 w 3021"/>
                <a:gd name="T21" fmla="*/ 1758 h 2114"/>
                <a:gd name="T22" fmla="*/ 504 w 3021"/>
                <a:gd name="T23" fmla="*/ 1769 h 2114"/>
                <a:gd name="T24" fmla="*/ 0 w 3021"/>
                <a:gd name="T25" fmla="*/ 1260 h 2114"/>
                <a:gd name="T26" fmla="*/ 252 w 3021"/>
                <a:gd name="T27" fmla="*/ 819 h 2114"/>
                <a:gd name="T28" fmla="*/ 204 w 3021"/>
                <a:gd name="T29" fmla="*/ 586 h 2114"/>
                <a:gd name="T30" fmla="*/ 791 w 3021"/>
                <a:gd name="T31" fmla="*/ 0 h 2114"/>
                <a:gd name="T32" fmla="*/ 1257 w 3021"/>
                <a:gd name="T33" fmla="*/ 230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1" h="2114">
                  <a:moveTo>
                    <a:pt x="1257" y="230"/>
                  </a:moveTo>
                  <a:cubicBezTo>
                    <a:pt x="1355" y="129"/>
                    <a:pt x="1490" y="66"/>
                    <a:pt x="1640" y="66"/>
                  </a:cubicBezTo>
                  <a:cubicBezTo>
                    <a:pt x="1840" y="66"/>
                    <a:pt x="2014" y="177"/>
                    <a:pt x="2106" y="342"/>
                  </a:cubicBezTo>
                  <a:cubicBezTo>
                    <a:pt x="2187" y="306"/>
                    <a:pt x="2276" y="286"/>
                    <a:pt x="2369" y="286"/>
                  </a:cubicBezTo>
                  <a:cubicBezTo>
                    <a:pt x="2729" y="286"/>
                    <a:pt x="3021" y="580"/>
                    <a:pt x="3021" y="943"/>
                  </a:cubicBezTo>
                  <a:cubicBezTo>
                    <a:pt x="3021" y="1306"/>
                    <a:pt x="2729" y="1600"/>
                    <a:pt x="2369" y="1600"/>
                  </a:cubicBezTo>
                  <a:cubicBezTo>
                    <a:pt x="2326" y="1600"/>
                    <a:pt x="2283" y="1595"/>
                    <a:pt x="2241" y="1587"/>
                  </a:cubicBezTo>
                  <a:cubicBezTo>
                    <a:pt x="2160" y="1733"/>
                    <a:pt x="2004" y="1831"/>
                    <a:pt x="1826" y="1831"/>
                  </a:cubicBezTo>
                  <a:cubicBezTo>
                    <a:pt x="1751" y="1831"/>
                    <a:pt x="1680" y="1814"/>
                    <a:pt x="1618" y="1783"/>
                  </a:cubicBezTo>
                  <a:cubicBezTo>
                    <a:pt x="1535" y="1977"/>
                    <a:pt x="1342" y="2114"/>
                    <a:pt x="1118" y="2114"/>
                  </a:cubicBezTo>
                  <a:cubicBezTo>
                    <a:pt x="884" y="2114"/>
                    <a:pt x="685" y="1966"/>
                    <a:pt x="608" y="1758"/>
                  </a:cubicBezTo>
                  <a:cubicBezTo>
                    <a:pt x="575" y="1765"/>
                    <a:pt x="540" y="1769"/>
                    <a:pt x="504" y="1769"/>
                  </a:cubicBezTo>
                  <a:cubicBezTo>
                    <a:pt x="226" y="1769"/>
                    <a:pt x="0" y="1541"/>
                    <a:pt x="0" y="1260"/>
                  </a:cubicBezTo>
                  <a:cubicBezTo>
                    <a:pt x="0" y="1071"/>
                    <a:pt x="102" y="907"/>
                    <a:pt x="252" y="819"/>
                  </a:cubicBezTo>
                  <a:cubicBezTo>
                    <a:pt x="221" y="747"/>
                    <a:pt x="204" y="668"/>
                    <a:pt x="204" y="586"/>
                  </a:cubicBezTo>
                  <a:cubicBezTo>
                    <a:pt x="204" y="262"/>
                    <a:pt x="467" y="0"/>
                    <a:pt x="791" y="0"/>
                  </a:cubicBezTo>
                  <a:cubicBezTo>
                    <a:pt x="981" y="0"/>
                    <a:pt x="1150" y="90"/>
                    <a:pt x="1257" y="2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Freeform 20"/>
            <p:cNvSpPr>
              <a:spLocks/>
            </p:cNvSpPr>
            <p:nvPr userDrawn="1"/>
          </p:nvSpPr>
          <p:spPr bwMode="auto">
            <a:xfrm>
              <a:off x="1298"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6" y="211"/>
                    <a:pt x="22" y="209"/>
                  </a:cubicBezTo>
                  <a:cubicBezTo>
                    <a:pt x="20" y="208"/>
                    <a:pt x="16" y="206"/>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21"/>
            <p:cNvSpPr>
              <a:spLocks/>
            </p:cNvSpPr>
            <p:nvPr userDrawn="1"/>
          </p:nvSpPr>
          <p:spPr bwMode="auto">
            <a:xfrm>
              <a:off x="3443"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5" y="212"/>
                    <a:pt x="22" y="209"/>
                  </a:cubicBezTo>
                  <a:cubicBezTo>
                    <a:pt x="21" y="209"/>
                    <a:pt x="16" y="207"/>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Freeform 22"/>
            <p:cNvSpPr>
              <a:spLocks noEditPoints="1"/>
            </p:cNvSpPr>
            <p:nvPr userDrawn="1"/>
          </p:nvSpPr>
          <p:spPr bwMode="auto">
            <a:xfrm>
              <a:off x="4455" y="1671"/>
              <a:ext cx="596" cy="672"/>
            </a:xfrm>
            <a:custGeom>
              <a:avLst/>
              <a:gdLst>
                <a:gd name="T0" fmla="*/ 245 w 252"/>
                <a:gd name="T1" fmla="*/ 87 h 284"/>
                <a:gd name="T2" fmla="*/ 221 w 252"/>
                <a:gd name="T3" fmla="*/ 42 h 284"/>
                <a:gd name="T4" fmla="*/ 181 w 252"/>
                <a:gd name="T5" fmla="*/ 12 h 284"/>
                <a:gd name="T6" fmla="*/ 126 w 252"/>
                <a:gd name="T7" fmla="*/ 0 h 284"/>
                <a:gd name="T8" fmla="*/ 71 w 252"/>
                <a:gd name="T9" fmla="*/ 12 h 284"/>
                <a:gd name="T10" fmla="*/ 31 w 252"/>
                <a:gd name="T11" fmla="*/ 42 h 284"/>
                <a:gd name="T12" fmla="*/ 7 w 252"/>
                <a:gd name="T13" fmla="*/ 87 h 284"/>
                <a:gd name="T14" fmla="*/ 0 w 252"/>
                <a:gd name="T15" fmla="*/ 142 h 284"/>
                <a:gd name="T16" fmla="*/ 7 w 252"/>
                <a:gd name="T17" fmla="*/ 198 h 284"/>
                <a:gd name="T18" fmla="*/ 31 w 252"/>
                <a:gd name="T19" fmla="*/ 243 h 284"/>
                <a:gd name="T20" fmla="*/ 71 w 252"/>
                <a:gd name="T21" fmla="*/ 273 h 284"/>
                <a:gd name="T22" fmla="*/ 126 w 252"/>
                <a:gd name="T23" fmla="*/ 284 h 284"/>
                <a:gd name="T24" fmla="*/ 181 w 252"/>
                <a:gd name="T25" fmla="*/ 273 h 284"/>
                <a:gd name="T26" fmla="*/ 221 w 252"/>
                <a:gd name="T27" fmla="*/ 243 h 284"/>
                <a:gd name="T28" fmla="*/ 245 w 252"/>
                <a:gd name="T29" fmla="*/ 198 h 284"/>
                <a:gd name="T30" fmla="*/ 252 w 252"/>
                <a:gd name="T31" fmla="*/ 142 h 284"/>
                <a:gd name="T32" fmla="*/ 245 w 252"/>
                <a:gd name="T33" fmla="*/ 87 h 284"/>
                <a:gd name="T34" fmla="*/ 193 w 252"/>
                <a:gd name="T35" fmla="*/ 142 h 284"/>
                <a:gd name="T36" fmla="*/ 176 w 252"/>
                <a:gd name="T37" fmla="*/ 213 h 284"/>
                <a:gd name="T38" fmla="*/ 126 w 252"/>
                <a:gd name="T39" fmla="*/ 237 h 284"/>
                <a:gd name="T40" fmla="*/ 76 w 252"/>
                <a:gd name="T41" fmla="*/ 213 h 284"/>
                <a:gd name="T42" fmla="*/ 60 w 252"/>
                <a:gd name="T43" fmla="*/ 142 h 284"/>
                <a:gd name="T44" fmla="*/ 76 w 252"/>
                <a:gd name="T45" fmla="*/ 72 h 284"/>
                <a:gd name="T46" fmla="*/ 126 w 252"/>
                <a:gd name="T47" fmla="*/ 48 h 284"/>
                <a:gd name="T48" fmla="*/ 176 w 252"/>
                <a:gd name="T49" fmla="*/ 72 h 284"/>
                <a:gd name="T50" fmla="*/ 193 w 252"/>
                <a:gd name="T51"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284">
                  <a:moveTo>
                    <a:pt x="245" y="87"/>
                  </a:moveTo>
                  <a:cubicBezTo>
                    <a:pt x="240" y="69"/>
                    <a:pt x="232" y="54"/>
                    <a:pt x="221" y="42"/>
                  </a:cubicBezTo>
                  <a:cubicBezTo>
                    <a:pt x="211" y="29"/>
                    <a:pt x="197" y="19"/>
                    <a:pt x="181" y="12"/>
                  </a:cubicBezTo>
                  <a:cubicBezTo>
                    <a:pt x="166" y="4"/>
                    <a:pt x="147" y="0"/>
                    <a:pt x="126" y="0"/>
                  </a:cubicBezTo>
                  <a:cubicBezTo>
                    <a:pt x="105" y="0"/>
                    <a:pt x="86" y="4"/>
                    <a:pt x="71" y="12"/>
                  </a:cubicBezTo>
                  <a:cubicBezTo>
                    <a:pt x="55" y="19"/>
                    <a:pt x="41" y="29"/>
                    <a:pt x="31" y="42"/>
                  </a:cubicBezTo>
                  <a:cubicBezTo>
                    <a:pt x="20" y="54"/>
                    <a:pt x="12" y="69"/>
                    <a:pt x="7" y="87"/>
                  </a:cubicBezTo>
                  <a:cubicBezTo>
                    <a:pt x="2" y="104"/>
                    <a:pt x="0" y="122"/>
                    <a:pt x="0" y="142"/>
                  </a:cubicBezTo>
                  <a:cubicBezTo>
                    <a:pt x="0" y="162"/>
                    <a:pt x="2" y="181"/>
                    <a:pt x="7" y="198"/>
                  </a:cubicBezTo>
                  <a:cubicBezTo>
                    <a:pt x="12" y="215"/>
                    <a:pt x="20" y="230"/>
                    <a:pt x="31" y="243"/>
                  </a:cubicBezTo>
                  <a:cubicBezTo>
                    <a:pt x="41" y="255"/>
                    <a:pt x="55" y="265"/>
                    <a:pt x="71" y="273"/>
                  </a:cubicBezTo>
                  <a:cubicBezTo>
                    <a:pt x="86" y="280"/>
                    <a:pt x="105" y="284"/>
                    <a:pt x="126" y="284"/>
                  </a:cubicBezTo>
                  <a:cubicBezTo>
                    <a:pt x="147" y="284"/>
                    <a:pt x="166" y="280"/>
                    <a:pt x="181" y="273"/>
                  </a:cubicBezTo>
                  <a:cubicBezTo>
                    <a:pt x="197" y="265"/>
                    <a:pt x="211" y="255"/>
                    <a:pt x="221" y="243"/>
                  </a:cubicBezTo>
                  <a:cubicBezTo>
                    <a:pt x="232" y="230"/>
                    <a:pt x="240" y="215"/>
                    <a:pt x="245" y="198"/>
                  </a:cubicBezTo>
                  <a:cubicBezTo>
                    <a:pt x="250" y="181"/>
                    <a:pt x="252" y="162"/>
                    <a:pt x="252" y="142"/>
                  </a:cubicBezTo>
                  <a:cubicBezTo>
                    <a:pt x="252" y="122"/>
                    <a:pt x="250" y="104"/>
                    <a:pt x="245" y="87"/>
                  </a:cubicBezTo>
                  <a:moveTo>
                    <a:pt x="193" y="142"/>
                  </a:moveTo>
                  <a:cubicBezTo>
                    <a:pt x="193" y="172"/>
                    <a:pt x="187" y="196"/>
                    <a:pt x="176" y="213"/>
                  </a:cubicBezTo>
                  <a:cubicBezTo>
                    <a:pt x="165" y="229"/>
                    <a:pt x="149" y="237"/>
                    <a:pt x="126" y="237"/>
                  </a:cubicBezTo>
                  <a:cubicBezTo>
                    <a:pt x="103" y="237"/>
                    <a:pt x="87" y="229"/>
                    <a:pt x="76" y="213"/>
                  </a:cubicBezTo>
                  <a:cubicBezTo>
                    <a:pt x="65" y="196"/>
                    <a:pt x="60" y="172"/>
                    <a:pt x="60" y="142"/>
                  </a:cubicBezTo>
                  <a:cubicBezTo>
                    <a:pt x="60" y="112"/>
                    <a:pt x="65" y="89"/>
                    <a:pt x="76" y="72"/>
                  </a:cubicBezTo>
                  <a:cubicBezTo>
                    <a:pt x="87" y="56"/>
                    <a:pt x="103" y="48"/>
                    <a:pt x="126" y="48"/>
                  </a:cubicBezTo>
                  <a:cubicBezTo>
                    <a:pt x="149" y="48"/>
                    <a:pt x="165" y="56"/>
                    <a:pt x="176" y="72"/>
                  </a:cubicBezTo>
                  <a:cubicBezTo>
                    <a:pt x="187" y="89"/>
                    <a:pt x="193" y="112"/>
                    <a:pt x="193" y="1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Freeform 23"/>
            <p:cNvSpPr>
              <a:spLocks/>
            </p:cNvSpPr>
            <p:nvPr userDrawn="1"/>
          </p:nvSpPr>
          <p:spPr bwMode="auto">
            <a:xfrm>
              <a:off x="5566" y="1671"/>
              <a:ext cx="507" cy="670"/>
            </a:xfrm>
            <a:custGeom>
              <a:avLst/>
              <a:gdLst>
                <a:gd name="T0" fmla="*/ 199 w 214"/>
                <a:gd name="T1" fmla="*/ 229 h 283"/>
                <a:gd name="T2" fmla="*/ 193 w 214"/>
                <a:gd name="T3" fmla="*/ 226 h 283"/>
                <a:gd name="T4" fmla="*/ 169 w 214"/>
                <a:gd name="T5" fmla="*/ 233 h 283"/>
                <a:gd name="T6" fmla="*/ 140 w 214"/>
                <a:gd name="T7" fmla="*/ 235 h 283"/>
                <a:gd name="T8" fmla="*/ 81 w 214"/>
                <a:gd name="T9" fmla="*/ 213 h 283"/>
                <a:gd name="T10" fmla="*/ 59 w 214"/>
                <a:gd name="T11" fmla="*/ 142 h 283"/>
                <a:gd name="T12" fmla="*/ 79 w 214"/>
                <a:gd name="T13" fmla="*/ 74 h 283"/>
                <a:gd name="T14" fmla="*/ 136 w 214"/>
                <a:gd name="T15" fmla="*/ 49 h 283"/>
                <a:gd name="T16" fmla="*/ 191 w 214"/>
                <a:gd name="T17" fmla="*/ 56 h 283"/>
                <a:gd name="T18" fmla="*/ 197 w 214"/>
                <a:gd name="T19" fmla="*/ 53 h 283"/>
                <a:gd name="T20" fmla="*/ 210 w 214"/>
                <a:gd name="T21" fmla="*/ 18 h 283"/>
                <a:gd name="T22" fmla="*/ 206 w 214"/>
                <a:gd name="T23" fmla="*/ 11 h 283"/>
                <a:gd name="T24" fmla="*/ 172 w 214"/>
                <a:gd name="T25" fmla="*/ 3 h 283"/>
                <a:gd name="T26" fmla="*/ 133 w 214"/>
                <a:gd name="T27" fmla="*/ 0 h 283"/>
                <a:gd name="T28" fmla="*/ 75 w 214"/>
                <a:gd name="T29" fmla="*/ 11 h 283"/>
                <a:gd name="T30" fmla="*/ 34 w 214"/>
                <a:gd name="T31" fmla="*/ 41 h 283"/>
                <a:gd name="T32" fmla="*/ 9 w 214"/>
                <a:gd name="T33" fmla="*/ 86 h 283"/>
                <a:gd name="T34" fmla="*/ 0 w 214"/>
                <a:gd name="T35" fmla="*/ 142 h 283"/>
                <a:gd name="T36" fmla="*/ 35 w 214"/>
                <a:gd name="T37" fmla="*/ 245 h 283"/>
                <a:gd name="T38" fmla="*/ 137 w 214"/>
                <a:gd name="T39" fmla="*/ 283 h 283"/>
                <a:gd name="T40" fmla="*/ 210 w 214"/>
                <a:gd name="T41" fmla="*/ 270 h 283"/>
                <a:gd name="T42" fmla="*/ 212 w 214"/>
                <a:gd name="T43" fmla="*/ 264 h 283"/>
                <a:gd name="T44" fmla="*/ 199 w 214"/>
                <a:gd name="T45" fmla="*/ 2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83">
                  <a:moveTo>
                    <a:pt x="199" y="229"/>
                  </a:moveTo>
                  <a:cubicBezTo>
                    <a:pt x="198" y="224"/>
                    <a:pt x="193" y="226"/>
                    <a:pt x="193" y="226"/>
                  </a:cubicBezTo>
                  <a:cubicBezTo>
                    <a:pt x="185" y="229"/>
                    <a:pt x="177" y="231"/>
                    <a:pt x="169" y="233"/>
                  </a:cubicBezTo>
                  <a:cubicBezTo>
                    <a:pt x="160" y="234"/>
                    <a:pt x="151" y="235"/>
                    <a:pt x="140" y="235"/>
                  </a:cubicBezTo>
                  <a:cubicBezTo>
                    <a:pt x="115" y="235"/>
                    <a:pt x="95" y="227"/>
                    <a:pt x="81" y="213"/>
                  </a:cubicBezTo>
                  <a:cubicBezTo>
                    <a:pt x="67" y="198"/>
                    <a:pt x="59" y="174"/>
                    <a:pt x="59" y="142"/>
                  </a:cubicBezTo>
                  <a:cubicBezTo>
                    <a:pt x="59" y="113"/>
                    <a:pt x="66" y="91"/>
                    <a:pt x="79" y="74"/>
                  </a:cubicBezTo>
                  <a:cubicBezTo>
                    <a:pt x="91" y="57"/>
                    <a:pt x="111" y="49"/>
                    <a:pt x="136" y="49"/>
                  </a:cubicBezTo>
                  <a:cubicBezTo>
                    <a:pt x="158" y="49"/>
                    <a:pt x="174" y="51"/>
                    <a:pt x="191" y="56"/>
                  </a:cubicBezTo>
                  <a:cubicBezTo>
                    <a:pt x="191" y="56"/>
                    <a:pt x="195" y="58"/>
                    <a:pt x="197" y="53"/>
                  </a:cubicBezTo>
                  <a:cubicBezTo>
                    <a:pt x="201" y="40"/>
                    <a:pt x="205" y="31"/>
                    <a:pt x="210" y="18"/>
                  </a:cubicBezTo>
                  <a:cubicBezTo>
                    <a:pt x="211" y="14"/>
                    <a:pt x="208" y="12"/>
                    <a:pt x="206" y="11"/>
                  </a:cubicBezTo>
                  <a:cubicBezTo>
                    <a:pt x="200" y="9"/>
                    <a:pt x="184" y="5"/>
                    <a:pt x="172" y="3"/>
                  </a:cubicBezTo>
                  <a:cubicBezTo>
                    <a:pt x="161" y="1"/>
                    <a:pt x="148" y="0"/>
                    <a:pt x="133" y="0"/>
                  </a:cubicBezTo>
                  <a:cubicBezTo>
                    <a:pt x="111" y="0"/>
                    <a:pt x="92" y="4"/>
                    <a:pt x="75" y="11"/>
                  </a:cubicBezTo>
                  <a:cubicBezTo>
                    <a:pt x="59" y="19"/>
                    <a:pt x="45" y="29"/>
                    <a:pt x="34" y="41"/>
                  </a:cubicBezTo>
                  <a:cubicBezTo>
                    <a:pt x="23" y="54"/>
                    <a:pt x="14" y="69"/>
                    <a:pt x="9" y="86"/>
                  </a:cubicBezTo>
                  <a:cubicBezTo>
                    <a:pt x="3" y="103"/>
                    <a:pt x="0" y="122"/>
                    <a:pt x="0" y="142"/>
                  </a:cubicBezTo>
                  <a:cubicBezTo>
                    <a:pt x="0" y="185"/>
                    <a:pt x="12" y="220"/>
                    <a:pt x="35" y="245"/>
                  </a:cubicBezTo>
                  <a:cubicBezTo>
                    <a:pt x="58" y="270"/>
                    <a:pt x="92" y="283"/>
                    <a:pt x="137" y="283"/>
                  </a:cubicBezTo>
                  <a:cubicBezTo>
                    <a:pt x="163" y="283"/>
                    <a:pt x="190" y="278"/>
                    <a:pt x="210" y="270"/>
                  </a:cubicBezTo>
                  <a:cubicBezTo>
                    <a:pt x="210" y="270"/>
                    <a:pt x="214" y="268"/>
                    <a:pt x="212" y="264"/>
                  </a:cubicBezTo>
                  <a:lnTo>
                    <a:pt x="199"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Freeform 24"/>
            <p:cNvSpPr>
              <a:spLocks noEditPoints="1"/>
            </p:cNvSpPr>
            <p:nvPr userDrawn="1"/>
          </p:nvSpPr>
          <p:spPr bwMode="auto">
            <a:xfrm>
              <a:off x="6108" y="1671"/>
              <a:ext cx="582"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Freeform 25"/>
            <p:cNvSpPr>
              <a:spLocks noEditPoints="1"/>
            </p:cNvSpPr>
            <p:nvPr userDrawn="1"/>
          </p:nvSpPr>
          <p:spPr bwMode="auto">
            <a:xfrm>
              <a:off x="2793" y="1671"/>
              <a:ext cx="581"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Freeform 26"/>
            <p:cNvSpPr>
              <a:spLocks noEditPoints="1"/>
            </p:cNvSpPr>
            <p:nvPr userDrawn="1"/>
          </p:nvSpPr>
          <p:spPr bwMode="auto">
            <a:xfrm>
              <a:off x="1870" y="1671"/>
              <a:ext cx="537" cy="672"/>
            </a:xfrm>
            <a:custGeom>
              <a:avLst/>
              <a:gdLst>
                <a:gd name="T0" fmla="*/ 142 w 227"/>
                <a:gd name="T1" fmla="*/ 105 h 284"/>
                <a:gd name="T2" fmla="*/ 115 w 227"/>
                <a:gd name="T3" fmla="*/ 104 h 284"/>
                <a:gd name="T4" fmla="*/ 72 w 227"/>
                <a:gd name="T5" fmla="*/ 110 h 284"/>
                <a:gd name="T6" fmla="*/ 35 w 227"/>
                <a:gd name="T7" fmla="*/ 127 h 284"/>
                <a:gd name="T8" fmla="*/ 10 w 227"/>
                <a:gd name="T9" fmla="*/ 156 h 284"/>
                <a:gd name="T10" fmla="*/ 0 w 227"/>
                <a:gd name="T11" fmla="*/ 196 h 284"/>
                <a:gd name="T12" fmla="*/ 8 w 227"/>
                <a:gd name="T13" fmla="*/ 236 h 284"/>
                <a:gd name="T14" fmla="*/ 31 w 227"/>
                <a:gd name="T15" fmla="*/ 263 h 284"/>
                <a:gd name="T16" fmla="*/ 67 w 227"/>
                <a:gd name="T17" fmla="*/ 279 h 284"/>
                <a:gd name="T18" fmla="*/ 113 w 227"/>
                <a:gd name="T19" fmla="*/ 284 h 284"/>
                <a:gd name="T20" fmla="*/ 166 w 227"/>
                <a:gd name="T21" fmla="*/ 279 h 284"/>
                <a:gd name="T22" fmla="*/ 210 w 227"/>
                <a:gd name="T23" fmla="*/ 271 h 284"/>
                <a:gd name="T24" fmla="*/ 223 w 227"/>
                <a:gd name="T25" fmla="*/ 267 h 284"/>
                <a:gd name="T26" fmla="*/ 227 w 227"/>
                <a:gd name="T27" fmla="*/ 262 h 284"/>
                <a:gd name="T28" fmla="*/ 227 w 227"/>
                <a:gd name="T29" fmla="*/ 102 h 284"/>
                <a:gd name="T30" fmla="*/ 199 w 227"/>
                <a:gd name="T31" fmla="*/ 24 h 284"/>
                <a:gd name="T32" fmla="*/ 118 w 227"/>
                <a:gd name="T33" fmla="*/ 0 h 284"/>
                <a:gd name="T34" fmla="*/ 72 w 227"/>
                <a:gd name="T35" fmla="*/ 4 h 284"/>
                <a:gd name="T36" fmla="*/ 18 w 227"/>
                <a:gd name="T37" fmla="*/ 24 h 284"/>
                <a:gd name="T38" fmla="*/ 16 w 227"/>
                <a:gd name="T39" fmla="*/ 31 h 284"/>
                <a:gd name="T40" fmla="*/ 28 w 227"/>
                <a:gd name="T41" fmla="*/ 64 h 284"/>
                <a:gd name="T42" fmla="*/ 34 w 227"/>
                <a:gd name="T43" fmla="*/ 67 h 284"/>
                <a:gd name="T44" fmla="*/ 37 w 227"/>
                <a:gd name="T45" fmla="*/ 66 h 284"/>
                <a:gd name="T46" fmla="*/ 113 w 227"/>
                <a:gd name="T47" fmla="*/ 48 h 284"/>
                <a:gd name="T48" fmla="*/ 157 w 227"/>
                <a:gd name="T49" fmla="*/ 59 h 284"/>
                <a:gd name="T50" fmla="*/ 171 w 227"/>
                <a:gd name="T51" fmla="*/ 101 h 284"/>
                <a:gd name="T52" fmla="*/ 171 w 227"/>
                <a:gd name="T53" fmla="*/ 109 h 284"/>
                <a:gd name="T54" fmla="*/ 142 w 227"/>
                <a:gd name="T55" fmla="*/ 105 h 284"/>
                <a:gd name="T56" fmla="*/ 72 w 227"/>
                <a:gd name="T57" fmla="*/ 228 h 284"/>
                <a:gd name="T58" fmla="*/ 62 w 227"/>
                <a:gd name="T59" fmla="*/ 218 h 284"/>
                <a:gd name="T60" fmla="*/ 57 w 227"/>
                <a:gd name="T61" fmla="*/ 195 h 284"/>
                <a:gd name="T62" fmla="*/ 73 w 227"/>
                <a:gd name="T63" fmla="*/ 161 h 284"/>
                <a:gd name="T64" fmla="*/ 123 w 227"/>
                <a:gd name="T65" fmla="*/ 148 h 284"/>
                <a:gd name="T66" fmla="*/ 171 w 227"/>
                <a:gd name="T67" fmla="*/ 152 h 284"/>
                <a:gd name="T68" fmla="*/ 171 w 227"/>
                <a:gd name="T69" fmla="*/ 232 h 284"/>
                <a:gd name="T70" fmla="*/ 171 w 227"/>
                <a:gd name="T71" fmla="*/ 232 h 284"/>
                <a:gd name="T72" fmla="*/ 124 w 227"/>
                <a:gd name="T73" fmla="*/ 238 h 284"/>
                <a:gd name="T74" fmla="*/ 72 w 227"/>
                <a:gd name="T75" fmla="*/ 22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7" h="284">
                  <a:moveTo>
                    <a:pt x="142" y="105"/>
                  </a:moveTo>
                  <a:cubicBezTo>
                    <a:pt x="135" y="105"/>
                    <a:pt x="126" y="104"/>
                    <a:pt x="115" y="104"/>
                  </a:cubicBezTo>
                  <a:cubicBezTo>
                    <a:pt x="100" y="104"/>
                    <a:pt x="85" y="106"/>
                    <a:pt x="72" y="110"/>
                  </a:cubicBezTo>
                  <a:cubicBezTo>
                    <a:pt x="58" y="114"/>
                    <a:pt x="46" y="119"/>
                    <a:pt x="35" y="127"/>
                  </a:cubicBezTo>
                  <a:cubicBezTo>
                    <a:pt x="24" y="134"/>
                    <a:pt x="16" y="144"/>
                    <a:pt x="10" y="156"/>
                  </a:cubicBezTo>
                  <a:cubicBezTo>
                    <a:pt x="4" y="167"/>
                    <a:pt x="0" y="181"/>
                    <a:pt x="0" y="196"/>
                  </a:cubicBezTo>
                  <a:cubicBezTo>
                    <a:pt x="0" y="212"/>
                    <a:pt x="3" y="225"/>
                    <a:pt x="8" y="236"/>
                  </a:cubicBezTo>
                  <a:cubicBezTo>
                    <a:pt x="14" y="247"/>
                    <a:pt x="21" y="256"/>
                    <a:pt x="31" y="263"/>
                  </a:cubicBezTo>
                  <a:cubicBezTo>
                    <a:pt x="41" y="270"/>
                    <a:pt x="53" y="276"/>
                    <a:pt x="67" y="279"/>
                  </a:cubicBezTo>
                  <a:cubicBezTo>
                    <a:pt x="81" y="282"/>
                    <a:pt x="96" y="284"/>
                    <a:pt x="113" y="284"/>
                  </a:cubicBezTo>
                  <a:cubicBezTo>
                    <a:pt x="131" y="284"/>
                    <a:pt x="149" y="282"/>
                    <a:pt x="166" y="279"/>
                  </a:cubicBezTo>
                  <a:cubicBezTo>
                    <a:pt x="184" y="276"/>
                    <a:pt x="205" y="272"/>
                    <a:pt x="210" y="271"/>
                  </a:cubicBezTo>
                  <a:cubicBezTo>
                    <a:pt x="216" y="269"/>
                    <a:pt x="223" y="267"/>
                    <a:pt x="223" y="267"/>
                  </a:cubicBezTo>
                  <a:cubicBezTo>
                    <a:pt x="227" y="266"/>
                    <a:pt x="227" y="262"/>
                    <a:pt x="227" y="262"/>
                  </a:cubicBezTo>
                  <a:cubicBezTo>
                    <a:pt x="227" y="102"/>
                    <a:pt x="227" y="102"/>
                    <a:pt x="227" y="102"/>
                  </a:cubicBezTo>
                  <a:cubicBezTo>
                    <a:pt x="227" y="67"/>
                    <a:pt x="217" y="40"/>
                    <a:pt x="199" y="24"/>
                  </a:cubicBezTo>
                  <a:cubicBezTo>
                    <a:pt x="180" y="8"/>
                    <a:pt x="153" y="0"/>
                    <a:pt x="118" y="0"/>
                  </a:cubicBezTo>
                  <a:cubicBezTo>
                    <a:pt x="105" y="0"/>
                    <a:pt x="84" y="2"/>
                    <a:pt x="72" y="4"/>
                  </a:cubicBezTo>
                  <a:cubicBezTo>
                    <a:pt x="72" y="4"/>
                    <a:pt x="33" y="12"/>
                    <a:pt x="18" y="24"/>
                  </a:cubicBezTo>
                  <a:cubicBezTo>
                    <a:pt x="18" y="24"/>
                    <a:pt x="14" y="26"/>
                    <a:pt x="16" y="31"/>
                  </a:cubicBezTo>
                  <a:cubicBezTo>
                    <a:pt x="28" y="64"/>
                    <a:pt x="28" y="64"/>
                    <a:pt x="28" y="64"/>
                  </a:cubicBezTo>
                  <a:cubicBezTo>
                    <a:pt x="30" y="69"/>
                    <a:pt x="34" y="67"/>
                    <a:pt x="34" y="67"/>
                  </a:cubicBezTo>
                  <a:cubicBezTo>
                    <a:pt x="34" y="67"/>
                    <a:pt x="35" y="67"/>
                    <a:pt x="37" y="66"/>
                  </a:cubicBezTo>
                  <a:cubicBezTo>
                    <a:pt x="71" y="48"/>
                    <a:pt x="113" y="48"/>
                    <a:pt x="113" y="48"/>
                  </a:cubicBezTo>
                  <a:cubicBezTo>
                    <a:pt x="132" y="48"/>
                    <a:pt x="147" y="52"/>
                    <a:pt x="157" y="59"/>
                  </a:cubicBezTo>
                  <a:cubicBezTo>
                    <a:pt x="166" y="67"/>
                    <a:pt x="171" y="78"/>
                    <a:pt x="171" y="101"/>
                  </a:cubicBezTo>
                  <a:cubicBezTo>
                    <a:pt x="171" y="109"/>
                    <a:pt x="171" y="109"/>
                    <a:pt x="171" y="109"/>
                  </a:cubicBezTo>
                  <a:cubicBezTo>
                    <a:pt x="156" y="106"/>
                    <a:pt x="142" y="105"/>
                    <a:pt x="142" y="105"/>
                  </a:cubicBezTo>
                  <a:close/>
                  <a:moveTo>
                    <a:pt x="72" y="228"/>
                  </a:moveTo>
                  <a:cubicBezTo>
                    <a:pt x="66" y="223"/>
                    <a:pt x="65" y="221"/>
                    <a:pt x="62" y="218"/>
                  </a:cubicBezTo>
                  <a:cubicBezTo>
                    <a:pt x="59" y="212"/>
                    <a:pt x="57" y="205"/>
                    <a:pt x="57" y="195"/>
                  </a:cubicBezTo>
                  <a:cubicBezTo>
                    <a:pt x="57" y="180"/>
                    <a:pt x="62" y="169"/>
                    <a:pt x="73" y="161"/>
                  </a:cubicBezTo>
                  <a:cubicBezTo>
                    <a:pt x="73" y="161"/>
                    <a:pt x="88" y="148"/>
                    <a:pt x="123" y="148"/>
                  </a:cubicBezTo>
                  <a:cubicBezTo>
                    <a:pt x="149" y="149"/>
                    <a:pt x="171" y="152"/>
                    <a:pt x="171" y="152"/>
                  </a:cubicBezTo>
                  <a:cubicBezTo>
                    <a:pt x="171" y="232"/>
                    <a:pt x="171" y="232"/>
                    <a:pt x="171" y="232"/>
                  </a:cubicBezTo>
                  <a:cubicBezTo>
                    <a:pt x="171" y="232"/>
                    <a:pt x="171" y="232"/>
                    <a:pt x="171" y="232"/>
                  </a:cubicBezTo>
                  <a:cubicBezTo>
                    <a:pt x="171" y="232"/>
                    <a:pt x="149" y="237"/>
                    <a:pt x="124" y="238"/>
                  </a:cubicBezTo>
                  <a:cubicBezTo>
                    <a:pt x="88" y="240"/>
                    <a:pt x="72" y="228"/>
                    <a:pt x="72" y="2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Freeform 27"/>
            <p:cNvSpPr>
              <a:spLocks/>
            </p:cNvSpPr>
            <p:nvPr userDrawn="1"/>
          </p:nvSpPr>
          <p:spPr bwMode="auto">
            <a:xfrm>
              <a:off x="5162" y="1676"/>
              <a:ext cx="386" cy="653"/>
            </a:xfrm>
            <a:custGeom>
              <a:avLst/>
              <a:gdLst>
                <a:gd name="T0" fmla="*/ 162 w 163"/>
                <a:gd name="T1" fmla="*/ 13 h 276"/>
                <a:gd name="T2" fmla="*/ 159 w 163"/>
                <a:gd name="T3" fmla="*/ 7 h 276"/>
                <a:gd name="T4" fmla="*/ 130 w 163"/>
                <a:gd name="T5" fmla="*/ 2 h 276"/>
                <a:gd name="T6" fmla="*/ 85 w 163"/>
                <a:gd name="T7" fmla="*/ 9 h 276"/>
                <a:gd name="T8" fmla="*/ 55 w 163"/>
                <a:gd name="T9" fmla="*/ 31 h 276"/>
                <a:gd name="T10" fmla="*/ 55 w 163"/>
                <a:gd name="T11" fmla="*/ 9 h 276"/>
                <a:gd name="T12" fmla="*/ 50 w 163"/>
                <a:gd name="T13" fmla="*/ 4 h 276"/>
                <a:gd name="T14" fmla="*/ 5 w 163"/>
                <a:gd name="T15" fmla="*/ 4 h 276"/>
                <a:gd name="T16" fmla="*/ 0 w 163"/>
                <a:gd name="T17" fmla="*/ 9 h 276"/>
                <a:gd name="T18" fmla="*/ 0 w 163"/>
                <a:gd name="T19" fmla="*/ 270 h 276"/>
                <a:gd name="T20" fmla="*/ 6 w 163"/>
                <a:gd name="T21" fmla="*/ 276 h 276"/>
                <a:gd name="T22" fmla="*/ 52 w 163"/>
                <a:gd name="T23" fmla="*/ 276 h 276"/>
                <a:gd name="T24" fmla="*/ 57 w 163"/>
                <a:gd name="T25" fmla="*/ 270 h 276"/>
                <a:gd name="T26" fmla="*/ 57 w 163"/>
                <a:gd name="T27" fmla="*/ 140 h 276"/>
                <a:gd name="T28" fmla="*/ 63 w 163"/>
                <a:gd name="T29" fmla="*/ 94 h 276"/>
                <a:gd name="T30" fmla="*/ 78 w 163"/>
                <a:gd name="T31" fmla="*/ 68 h 276"/>
                <a:gd name="T32" fmla="*/ 100 w 163"/>
                <a:gd name="T33" fmla="*/ 55 h 276"/>
                <a:gd name="T34" fmla="*/ 123 w 163"/>
                <a:gd name="T35" fmla="*/ 52 h 276"/>
                <a:gd name="T36" fmla="*/ 142 w 163"/>
                <a:gd name="T37" fmla="*/ 54 h 276"/>
                <a:gd name="T38" fmla="*/ 149 w 163"/>
                <a:gd name="T39" fmla="*/ 50 h 276"/>
                <a:gd name="T40" fmla="*/ 162 w 163"/>
                <a:gd name="T41"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76">
                  <a:moveTo>
                    <a:pt x="162" y="13"/>
                  </a:moveTo>
                  <a:cubicBezTo>
                    <a:pt x="163" y="9"/>
                    <a:pt x="161" y="7"/>
                    <a:pt x="159" y="7"/>
                  </a:cubicBezTo>
                  <a:cubicBezTo>
                    <a:pt x="156" y="5"/>
                    <a:pt x="142" y="2"/>
                    <a:pt x="130" y="2"/>
                  </a:cubicBezTo>
                  <a:cubicBezTo>
                    <a:pt x="108" y="0"/>
                    <a:pt x="96" y="4"/>
                    <a:pt x="85" y="9"/>
                  </a:cubicBezTo>
                  <a:cubicBezTo>
                    <a:pt x="74" y="14"/>
                    <a:pt x="62" y="22"/>
                    <a:pt x="55" y="31"/>
                  </a:cubicBezTo>
                  <a:cubicBezTo>
                    <a:pt x="55" y="9"/>
                    <a:pt x="55" y="9"/>
                    <a:pt x="55" y="9"/>
                  </a:cubicBezTo>
                  <a:cubicBezTo>
                    <a:pt x="55" y="6"/>
                    <a:pt x="53" y="4"/>
                    <a:pt x="50" y="4"/>
                  </a:cubicBezTo>
                  <a:cubicBezTo>
                    <a:pt x="5" y="4"/>
                    <a:pt x="5" y="4"/>
                    <a:pt x="5" y="4"/>
                  </a:cubicBezTo>
                  <a:cubicBezTo>
                    <a:pt x="3" y="4"/>
                    <a:pt x="0" y="6"/>
                    <a:pt x="0" y="9"/>
                  </a:cubicBezTo>
                  <a:cubicBezTo>
                    <a:pt x="0" y="270"/>
                    <a:pt x="0" y="270"/>
                    <a:pt x="0" y="270"/>
                  </a:cubicBezTo>
                  <a:cubicBezTo>
                    <a:pt x="0" y="273"/>
                    <a:pt x="3" y="276"/>
                    <a:pt x="6" y="276"/>
                  </a:cubicBezTo>
                  <a:cubicBezTo>
                    <a:pt x="52" y="276"/>
                    <a:pt x="52" y="276"/>
                    <a:pt x="52" y="276"/>
                  </a:cubicBezTo>
                  <a:cubicBezTo>
                    <a:pt x="55" y="276"/>
                    <a:pt x="57" y="273"/>
                    <a:pt x="57" y="270"/>
                  </a:cubicBezTo>
                  <a:cubicBezTo>
                    <a:pt x="57" y="140"/>
                    <a:pt x="57" y="140"/>
                    <a:pt x="57" y="140"/>
                  </a:cubicBezTo>
                  <a:cubicBezTo>
                    <a:pt x="57" y="123"/>
                    <a:pt x="59" y="105"/>
                    <a:pt x="63" y="94"/>
                  </a:cubicBezTo>
                  <a:cubicBezTo>
                    <a:pt x="67" y="83"/>
                    <a:pt x="72" y="75"/>
                    <a:pt x="78" y="68"/>
                  </a:cubicBezTo>
                  <a:cubicBezTo>
                    <a:pt x="85" y="62"/>
                    <a:pt x="92" y="58"/>
                    <a:pt x="100" y="55"/>
                  </a:cubicBezTo>
                  <a:cubicBezTo>
                    <a:pt x="108" y="53"/>
                    <a:pt x="117" y="52"/>
                    <a:pt x="123" y="52"/>
                  </a:cubicBezTo>
                  <a:cubicBezTo>
                    <a:pt x="132" y="52"/>
                    <a:pt x="142" y="54"/>
                    <a:pt x="142" y="54"/>
                  </a:cubicBezTo>
                  <a:cubicBezTo>
                    <a:pt x="146" y="55"/>
                    <a:pt x="148" y="53"/>
                    <a:pt x="149" y="50"/>
                  </a:cubicBezTo>
                  <a:cubicBezTo>
                    <a:pt x="152" y="42"/>
                    <a:pt x="160" y="18"/>
                    <a:pt x="16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28"/>
            <p:cNvSpPr>
              <a:spLocks/>
            </p:cNvSpPr>
            <p:nvPr userDrawn="1"/>
          </p:nvSpPr>
          <p:spPr bwMode="auto">
            <a:xfrm>
              <a:off x="3807" y="1406"/>
              <a:ext cx="728" cy="1219"/>
            </a:xfrm>
            <a:custGeom>
              <a:avLst/>
              <a:gdLst>
                <a:gd name="T0" fmla="*/ 303 w 308"/>
                <a:gd name="T1" fmla="*/ 6 h 515"/>
                <a:gd name="T2" fmla="*/ 286 w 308"/>
                <a:gd name="T3" fmla="*/ 2 h 515"/>
                <a:gd name="T4" fmla="*/ 262 w 308"/>
                <a:gd name="T5" fmla="*/ 0 h 515"/>
                <a:gd name="T6" fmla="*/ 188 w 308"/>
                <a:gd name="T7" fmla="*/ 27 h 515"/>
                <a:gd name="T8" fmla="*/ 153 w 308"/>
                <a:gd name="T9" fmla="*/ 106 h 515"/>
                <a:gd name="T10" fmla="*/ 151 w 308"/>
                <a:gd name="T11" fmla="*/ 118 h 515"/>
                <a:gd name="T12" fmla="*/ 111 w 308"/>
                <a:gd name="T13" fmla="*/ 118 h 515"/>
                <a:gd name="T14" fmla="*/ 105 w 308"/>
                <a:gd name="T15" fmla="*/ 123 h 515"/>
                <a:gd name="T16" fmla="*/ 99 w 308"/>
                <a:gd name="T17" fmla="*/ 159 h 515"/>
                <a:gd name="T18" fmla="*/ 104 w 308"/>
                <a:gd name="T19" fmla="*/ 165 h 515"/>
                <a:gd name="T20" fmla="*/ 143 w 308"/>
                <a:gd name="T21" fmla="*/ 165 h 515"/>
                <a:gd name="T22" fmla="*/ 104 w 308"/>
                <a:gd name="T23" fmla="*/ 384 h 515"/>
                <a:gd name="T24" fmla="*/ 93 w 308"/>
                <a:gd name="T25" fmla="*/ 427 h 515"/>
                <a:gd name="T26" fmla="*/ 81 w 308"/>
                <a:gd name="T27" fmla="*/ 452 h 515"/>
                <a:gd name="T28" fmla="*/ 65 w 308"/>
                <a:gd name="T29" fmla="*/ 464 h 515"/>
                <a:gd name="T30" fmla="*/ 44 w 308"/>
                <a:gd name="T31" fmla="*/ 467 h 515"/>
                <a:gd name="T32" fmla="*/ 30 w 308"/>
                <a:gd name="T33" fmla="*/ 466 h 515"/>
                <a:gd name="T34" fmla="*/ 21 w 308"/>
                <a:gd name="T35" fmla="*/ 463 h 515"/>
                <a:gd name="T36" fmla="*/ 15 w 308"/>
                <a:gd name="T37" fmla="*/ 466 h 515"/>
                <a:gd name="T38" fmla="*/ 2 w 308"/>
                <a:gd name="T39" fmla="*/ 501 h 515"/>
                <a:gd name="T40" fmla="*/ 4 w 308"/>
                <a:gd name="T41" fmla="*/ 508 h 515"/>
                <a:gd name="T42" fmla="*/ 20 w 308"/>
                <a:gd name="T43" fmla="*/ 513 h 515"/>
                <a:gd name="T44" fmla="*/ 46 w 308"/>
                <a:gd name="T45" fmla="*/ 515 h 515"/>
                <a:gd name="T46" fmla="*/ 89 w 308"/>
                <a:gd name="T47" fmla="*/ 509 h 515"/>
                <a:gd name="T48" fmla="*/ 121 w 308"/>
                <a:gd name="T49" fmla="*/ 486 h 515"/>
                <a:gd name="T50" fmla="*/ 144 w 308"/>
                <a:gd name="T51" fmla="*/ 447 h 515"/>
                <a:gd name="T52" fmla="*/ 159 w 308"/>
                <a:gd name="T53" fmla="*/ 388 h 515"/>
                <a:gd name="T54" fmla="*/ 199 w 308"/>
                <a:gd name="T55" fmla="*/ 165 h 515"/>
                <a:gd name="T56" fmla="*/ 257 w 308"/>
                <a:gd name="T57" fmla="*/ 165 h 515"/>
                <a:gd name="T58" fmla="*/ 262 w 308"/>
                <a:gd name="T59" fmla="*/ 160 h 515"/>
                <a:gd name="T60" fmla="*/ 269 w 308"/>
                <a:gd name="T61" fmla="*/ 123 h 515"/>
                <a:gd name="T62" fmla="*/ 263 w 308"/>
                <a:gd name="T63" fmla="*/ 118 h 515"/>
                <a:gd name="T64" fmla="*/ 207 w 308"/>
                <a:gd name="T65" fmla="*/ 118 h 515"/>
                <a:gd name="T66" fmla="*/ 217 w 308"/>
                <a:gd name="T67" fmla="*/ 78 h 515"/>
                <a:gd name="T68" fmla="*/ 229 w 308"/>
                <a:gd name="T69" fmla="*/ 60 h 515"/>
                <a:gd name="T70" fmla="*/ 243 w 308"/>
                <a:gd name="T71" fmla="*/ 51 h 515"/>
                <a:gd name="T72" fmla="*/ 262 w 308"/>
                <a:gd name="T73" fmla="*/ 48 h 515"/>
                <a:gd name="T74" fmla="*/ 277 w 308"/>
                <a:gd name="T75" fmla="*/ 49 h 515"/>
                <a:gd name="T76" fmla="*/ 286 w 308"/>
                <a:gd name="T77" fmla="*/ 51 h 515"/>
                <a:gd name="T78" fmla="*/ 293 w 308"/>
                <a:gd name="T79" fmla="*/ 49 h 515"/>
                <a:gd name="T80" fmla="*/ 307 w 308"/>
                <a:gd name="T81" fmla="*/ 12 h 515"/>
                <a:gd name="T82" fmla="*/ 303 w 308"/>
                <a:gd name="T8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8" h="515">
                  <a:moveTo>
                    <a:pt x="303" y="6"/>
                  </a:moveTo>
                  <a:cubicBezTo>
                    <a:pt x="298" y="4"/>
                    <a:pt x="293" y="3"/>
                    <a:pt x="286" y="2"/>
                  </a:cubicBezTo>
                  <a:cubicBezTo>
                    <a:pt x="279" y="1"/>
                    <a:pt x="271" y="0"/>
                    <a:pt x="262" y="0"/>
                  </a:cubicBezTo>
                  <a:cubicBezTo>
                    <a:pt x="231" y="0"/>
                    <a:pt x="206" y="9"/>
                    <a:pt x="188" y="27"/>
                  </a:cubicBezTo>
                  <a:cubicBezTo>
                    <a:pt x="171" y="44"/>
                    <a:pt x="159" y="71"/>
                    <a:pt x="153" y="106"/>
                  </a:cubicBezTo>
                  <a:cubicBezTo>
                    <a:pt x="151" y="118"/>
                    <a:pt x="151" y="118"/>
                    <a:pt x="151" y="118"/>
                  </a:cubicBezTo>
                  <a:cubicBezTo>
                    <a:pt x="111" y="118"/>
                    <a:pt x="111" y="118"/>
                    <a:pt x="111" y="118"/>
                  </a:cubicBezTo>
                  <a:cubicBezTo>
                    <a:pt x="111" y="118"/>
                    <a:pt x="106" y="118"/>
                    <a:pt x="105" y="123"/>
                  </a:cubicBezTo>
                  <a:cubicBezTo>
                    <a:pt x="99" y="159"/>
                    <a:pt x="99" y="159"/>
                    <a:pt x="99" y="159"/>
                  </a:cubicBezTo>
                  <a:cubicBezTo>
                    <a:pt x="98" y="163"/>
                    <a:pt x="100" y="165"/>
                    <a:pt x="104" y="165"/>
                  </a:cubicBezTo>
                  <a:cubicBezTo>
                    <a:pt x="143" y="165"/>
                    <a:pt x="143" y="165"/>
                    <a:pt x="143" y="165"/>
                  </a:cubicBezTo>
                  <a:cubicBezTo>
                    <a:pt x="104" y="384"/>
                    <a:pt x="104" y="384"/>
                    <a:pt x="104" y="384"/>
                  </a:cubicBezTo>
                  <a:cubicBezTo>
                    <a:pt x="101" y="402"/>
                    <a:pt x="97" y="416"/>
                    <a:pt x="93" y="427"/>
                  </a:cubicBezTo>
                  <a:cubicBezTo>
                    <a:pt x="89" y="438"/>
                    <a:pt x="86" y="446"/>
                    <a:pt x="81" y="452"/>
                  </a:cubicBezTo>
                  <a:cubicBezTo>
                    <a:pt x="77" y="458"/>
                    <a:pt x="72" y="462"/>
                    <a:pt x="65" y="464"/>
                  </a:cubicBezTo>
                  <a:cubicBezTo>
                    <a:pt x="59" y="466"/>
                    <a:pt x="52" y="467"/>
                    <a:pt x="44" y="467"/>
                  </a:cubicBezTo>
                  <a:cubicBezTo>
                    <a:pt x="40" y="467"/>
                    <a:pt x="35" y="467"/>
                    <a:pt x="30" y="466"/>
                  </a:cubicBezTo>
                  <a:cubicBezTo>
                    <a:pt x="26" y="465"/>
                    <a:pt x="24" y="464"/>
                    <a:pt x="21" y="463"/>
                  </a:cubicBezTo>
                  <a:cubicBezTo>
                    <a:pt x="21" y="463"/>
                    <a:pt x="16" y="461"/>
                    <a:pt x="15" y="466"/>
                  </a:cubicBezTo>
                  <a:cubicBezTo>
                    <a:pt x="13" y="469"/>
                    <a:pt x="3" y="498"/>
                    <a:pt x="2" y="501"/>
                  </a:cubicBezTo>
                  <a:cubicBezTo>
                    <a:pt x="0" y="505"/>
                    <a:pt x="2" y="507"/>
                    <a:pt x="4" y="508"/>
                  </a:cubicBezTo>
                  <a:cubicBezTo>
                    <a:pt x="10" y="510"/>
                    <a:pt x="13" y="511"/>
                    <a:pt x="20" y="513"/>
                  </a:cubicBezTo>
                  <a:cubicBezTo>
                    <a:pt x="30" y="515"/>
                    <a:pt x="38" y="515"/>
                    <a:pt x="46" y="515"/>
                  </a:cubicBezTo>
                  <a:cubicBezTo>
                    <a:pt x="62" y="515"/>
                    <a:pt x="77" y="513"/>
                    <a:pt x="89" y="509"/>
                  </a:cubicBezTo>
                  <a:cubicBezTo>
                    <a:pt x="101" y="504"/>
                    <a:pt x="112" y="496"/>
                    <a:pt x="121" y="486"/>
                  </a:cubicBezTo>
                  <a:cubicBezTo>
                    <a:pt x="132" y="475"/>
                    <a:pt x="138" y="463"/>
                    <a:pt x="144" y="447"/>
                  </a:cubicBezTo>
                  <a:cubicBezTo>
                    <a:pt x="150" y="431"/>
                    <a:pt x="155" y="411"/>
                    <a:pt x="159" y="388"/>
                  </a:cubicBezTo>
                  <a:cubicBezTo>
                    <a:pt x="199" y="165"/>
                    <a:pt x="199" y="165"/>
                    <a:pt x="199" y="165"/>
                  </a:cubicBezTo>
                  <a:cubicBezTo>
                    <a:pt x="257" y="165"/>
                    <a:pt x="257" y="165"/>
                    <a:pt x="257" y="165"/>
                  </a:cubicBezTo>
                  <a:cubicBezTo>
                    <a:pt x="257" y="165"/>
                    <a:pt x="261" y="165"/>
                    <a:pt x="262" y="160"/>
                  </a:cubicBezTo>
                  <a:cubicBezTo>
                    <a:pt x="269" y="123"/>
                    <a:pt x="269" y="123"/>
                    <a:pt x="269" y="123"/>
                  </a:cubicBezTo>
                  <a:cubicBezTo>
                    <a:pt x="269" y="120"/>
                    <a:pt x="268" y="118"/>
                    <a:pt x="263" y="118"/>
                  </a:cubicBezTo>
                  <a:cubicBezTo>
                    <a:pt x="207" y="118"/>
                    <a:pt x="207" y="118"/>
                    <a:pt x="207" y="118"/>
                  </a:cubicBezTo>
                  <a:cubicBezTo>
                    <a:pt x="208" y="117"/>
                    <a:pt x="210" y="97"/>
                    <a:pt x="217" y="78"/>
                  </a:cubicBezTo>
                  <a:cubicBezTo>
                    <a:pt x="219" y="70"/>
                    <a:pt x="224" y="64"/>
                    <a:pt x="229" y="60"/>
                  </a:cubicBezTo>
                  <a:cubicBezTo>
                    <a:pt x="233" y="55"/>
                    <a:pt x="238" y="52"/>
                    <a:pt x="243" y="51"/>
                  </a:cubicBezTo>
                  <a:cubicBezTo>
                    <a:pt x="249" y="49"/>
                    <a:pt x="255" y="48"/>
                    <a:pt x="262" y="48"/>
                  </a:cubicBezTo>
                  <a:cubicBezTo>
                    <a:pt x="267" y="48"/>
                    <a:pt x="273" y="48"/>
                    <a:pt x="277" y="49"/>
                  </a:cubicBezTo>
                  <a:cubicBezTo>
                    <a:pt x="282" y="50"/>
                    <a:pt x="284" y="51"/>
                    <a:pt x="286" y="51"/>
                  </a:cubicBezTo>
                  <a:cubicBezTo>
                    <a:pt x="291" y="53"/>
                    <a:pt x="292" y="52"/>
                    <a:pt x="293" y="49"/>
                  </a:cubicBezTo>
                  <a:cubicBezTo>
                    <a:pt x="307" y="12"/>
                    <a:pt x="307" y="12"/>
                    <a:pt x="307" y="12"/>
                  </a:cubicBezTo>
                  <a:cubicBezTo>
                    <a:pt x="308" y="8"/>
                    <a:pt x="305" y="6"/>
                    <a:pt x="30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Freeform 29"/>
            <p:cNvSpPr>
              <a:spLocks/>
            </p:cNvSpPr>
            <p:nvPr userDrawn="1"/>
          </p:nvSpPr>
          <p:spPr bwMode="auto">
            <a:xfrm>
              <a:off x="2542" y="1421"/>
              <a:ext cx="132" cy="908"/>
            </a:xfrm>
            <a:custGeom>
              <a:avLst/>
              <a:gdLst>
                <a:gd name="T0" fmla="*/ 56 w 56"/>
                <a:gd name="T1" fmla="*/ 378 h 384"/>
                <a:gd name="T2" fmla="*/ 51 w 56"/>
                <a:gd name="T3" fmla="*/ 384 h 384"/>
                <a:gd name="T4" fmla="*/ 5 w 56"/>
                <a:gd name="T5" fmla="*/ 384 h 384"/>
                <a:gd name="T6" fmla="*/ 0 w 56"/>
                <a:gd name="T7" fmla="*/ 378 h 384"/>
                <a:gd name="T8" fmla="*/ 0 w 56"/>
                <a:gd name="T9" fmla="*/ 5 h 384"/>
                <a:gd name="T10" fmla="*/ 5 w 56"/>
                <a:gd name="T11" fmla="*/ 0 h 384"/>
                <a:gd name="T12" fmla="*/ 51 w 56"/>
                <a:gd name="T13" fmla="*/ 0 h 384"/>
                <a:gd name="T14" fmla="*/ 56 w 56"/>
                <a:gd name="T15" fmla="*/ 5 h 384"/>
                <a:gd name="T16" fmla="*/ 56 w 56"/>
                <a:gd name="T17" fmla="*/ 37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4">
                  <a:moveTo>
                    <a:pt x="56" y="378"/>
                  </a:moveTo>
                  <a:cubicBezTo>
                    <a:pt x="56" y="381"/>
                    <a:pt x="54" y="384"/>
                    <a:pt x="51" y="384"/>
                  </a:cubicBezTo>
                  <a:cubicBezTo>
                    <a:pt x="5" y="384"/>
                    <a:pt x="5" y="384"/>
                    <a:pt x="5" y="384"/>
                  </a:cubicBezTo>
                  <a:cubicBezTo>
                    <a:pt x="2" y="384"/>
                    <a:pt x="0" y="381"/>
                    <a:pt x="0" y="378"/>
                  </a:cubicBezTo>
                  <a:cubicBezTo>
                    <a:pt x="0" y="5"/>
                    <a:pt x="0" y="5"/>
                    <a:pt x="0" y="5"/>
                  </a:cubicBezTo>
                  <a:cubicBezTo>
                    <a:pt x="0" y="2"/>
                    <a:pt x="2" y="0"/>
                    <a:pt x="5" y="0"/>
                  </a:cubicBezTo>
                  <a:cubicBezTo>
                    <a:pt x="51" y="0"/>
                    <a:pt x="51" y="0"/>
                    <a:pt x="51" y="0"/>
                  </a:cubicBezTo>
                  <a:cubicBezTo>
                    <a:pt x="54" y="0"/>
                    <a:pt x="56" y="2"/>
                    <a:pt x="56" y="5"/>
                  </a:cubicBezTo>
                  <a:lnTo>
                    <a:pt x="56" y="3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Content Placeholder 2"/>
          <p:cNvSpPr>
            <a:spLocks noGrp="1"/>
          </p:cNvSpPr>
          <p:nvPr>
            <p:ph idx="1"/>
          </p:nvPr>
        </p:nvSpPr>
        <p:spPr>
          <a:xfrm>
            <a:off x="253813" y="3832521"/>
            <a:ext cx="8638901" cy="834237"/>
          </a:xfrm>
        </p:spPr>
        <p:txBody>
          <a:bodyPr vert="horz" lIns="9144" tIns="0" rIns="0" bIns="0" rtlCol="0">
            <a:noAutofit/>
          </a:bodyPr>
          <a:lstStyle>
            <a:lvl1pPr marL="0" indent="0">
              <a:buFont typeface="Arial" panose="020B0604020202020204" pitchFamily="34" charset="0"/>
              <a:buChar char="​"/>
              <a:defRPr lang="en-US" dirty="0" smtClean="0">
                <a:solidFill>
                  <a:schemeClr val="accent2"/>
                </a:solidFill>
              </a:defRPr>
            </a:lvl1pPr>
            <a:lvl2pPr marL="0" indent="0">
              <a:buFont typeface="Arial" panose="020B0604020202020204" pitchFamily="34" charset="0"/>
              <a:buChar char="​"/>
              <a:defRPr lang="en-US" dirty="0" smtClean="0">
                <a:solidFill>
                  <a:schemeClr val="accent2"/>
                </a:solidFill>
              </a:defRPr>
            </a:lvl2pPr>
            <a:lvl3pPr marL="0" indent="0">
              <a:buFont typeface="Arial" panose="020B0604020202020204" pitchFamily="34" charset="0"/>
              <a:buChar char="​"/>
              <a:defRPr lang="en-US" sz="2000" dirty="0" smtClean="0">
                <a:solidFill>
                  <a:schemeClr val="accent2"/>
                </a:solidFill>
              </a:defRPr>
            </a:lvl3pPr>
            <a:lvl4pPr marL="0" indent="0">
              <a:buFont typeface="Arial" panose="020B0604020202020204" pitchFamily="34" charset="0"/>
              <a:buChar char="​"/>
              <a:defRPr lang="en-US" sz="2000" dirty="0" smtClean="0">
                <a:solidFill>
                  <a:schemeClr val="accent2"/>
                </a:solidFill>
              </a:defRPr>
            </a:lvl4pPr>
            <a:lvl5pPr marL="0" indent="0">
              <a:buFont typeface="Arial" panose="020B0604020202020204" pitchFamily="34" charset="0"/>
              <a:buChar char="​"/>
              <a:defRPr lang="en-US" sz="2000" dirty="0">
                <a:solidFill>
                  <a:schemeClr val="accent2"/>
                </a:solidFill>
              </a:defRPr>
            </a:lvl5pPr>
          </a:lstStyle>
          <a:p>
            <a:pPr lvl="0"/>
            <a:r>
              <a:rPr lang="en-US" smtClean="0"/>
              <a:t>Click to edit Master text styles</a:t>
            </a:r>
          </a:p>
          <a:p>
            <a:pPr lvl="1"/>
            <a:r>
              <a:rPr lang="en-US" smtClean="0"/>
              <a:t>Second level</a:t>
            </a:r>
          </a:p>
        </p:txBody>
      </p:sp>
      <p:pic>
        <p:nvPicPr>
          <p:cNvPr id="44" name="Picture 4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5416" y="4041192"/>
            <a:ext cx="1270184" cy="1269853"/>
          </a:xfrm>
          <a:prstGeom prst="rect">
            <a:avLst/>
          </a:prstGeom>
        </p:spPr>
      </p:pic>
      <p:pic>
        <p:nvPicPr>
          <p:cNvPr id="46" name="Picture 45"/>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844082" y="95464"/>
            <a:ext cx="355225" cy="355133"/>
          </a:xfrm>
          <a:prstGeom prst="rect">
            <a:avLst/>
          </a:prstGeom>
        </p:spPr>
      </p:pic>
      <p:sp>
        <p:nvSpPr>
          <p:cNvPr id="47" name="Oval 46"/>
          <p:cNvSpPr/>
          <p:nvPr/>
        </p:nvSpPr>
        <p:spPr>
          <a:xfrm>
            <a:off x="968630" y="4389086"/>
            <a:ext cx="452324" cy="452206"/>
          </a:xfrm>
          <a:prstGeom prst="ellipse">
            <a:avLst/>
          </a:prstGeom>
          <a:solidFill>
            <a:schemeClr val="accent1">
              <a:alpha val="11000"/>
            </a:scheme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cs typeface="VAG Rounded Std Light"/>
            </a:endParaRPr>
          </a:p>
        </p:txBody>
      </p:sp>
      <p:sp>
        <p:nvSpPr>
          <p:cNvPr id="48" name="Oval 47"/>
          <p:cNvSpPr/>
          <p:nvPr/>
        </p:nvSpPr>
        <p:spPr>
          <a:xfrm>
            <a:off x="8521034" y="370717"/>
            <a:ext cx="622967" cy="622805"/>
          </a:xfrm>
          <a:prstGeom prst="ellipse">
            <a:avLst/>
          </a:prstGeom>
          <a:solidFill>
            <a:schemeClr val="accent1">
              <a:alpha val="11000"/>
            </a:scheme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pic>
        <p:nvPicPr>
          <p:cNvPr id="49" name="Picture 48"/>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385703" y="2972360"/>
            <a:ext cx="977520" cy="977265"/>
          </a:xfrm>
          <a:prstGeom prst="rect">
            <a:avLst/>
          </a:prstGeom>
        </p:spPr>
      </p:pic>
      <p:sp>
        <p:nvSpPr>
          <p:cNvPr id="50" name="Oval 49"/>
          <p:cNvSpPr/>
          <p:nvPr/>
        </p:nvSpPr>
        <p:spPr>
          <a:xfrm>
            <a:off x="8264727" y="3734767"/>
            <a:ext cx="254054" cy="253988"/>
          </a:xfrm>
          <a:prstGeom prst="ellipse">
            <a:avLst/>
          </a:prstGeom>
          <a:solidFill>
            <a:schemeClr val="accent1">
              <a:alpha val="11000"/>
            </a:scheme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sp>
        <p:nvSpPr>
          <p:cNvPr id="51" name="Oval 50"/>
          <p:cNvSpPr/>
          <p:nvPr/>
        </p:nvSpPr>
        <p:spPr>
          <a:xfrm>
            <a:off x="8447078" y="3876277"/>
            <a:ext cx="143407" cy="143370"/>
          </a:xfrm>
          <a:prstGeom prst="ellipse">
            <a:avLst/>
          </a:prstGeom>
          <a:solidFill>
            <a:schemeClr val="accent1">
              <a:alpha val="11000"/>
            </a:scheme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spTree>
    <p:extLst>
      <p:ext uri="{BB962C8B-B14F-4D97-AF65-F5344CB8AC3E}">
        <p14:creationId xmlns:p14="http://schemas.microsoft.com/office/powerpoint/2010/main" val="249332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912" userDrawn="1">
          <p15:clr>
            <a:srgbClr val="FBAE40"/>
          </p15:clr>
        </p15:guide>
        <p15:guide id="2" pos="383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Vertical Spl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 y="4769"/>
            <a:ext cx="6078533" cy="5138732"/>
          </a:xfrm>
          <a:prstGeom prst="rect">
            <a:avLst/>
          </a:prstGeom>
          <a:solidFill>
            <a:schemeClr val="bg1"/>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cs typeface="VAG Rounded Std Light"/>
            </a:endParaRPr>
          </a:p>
        </p:txBody>
      </p:sp>
      <p:sp>
        <p:nvSpPr>
          <p:cNvPr id="8" name="Oval 7"/>
          <p:cNvSpPr/>
          <p:nvPr/>
        </p:nvSpPr>
        <p:spPr>
          <a:xfrm>
            <a:off x="7547230" y="230468"/>
            <a:ext cx="755377" cy="755180"/>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pic>
        <p:nvPicPr>
          <p:cNvPr id="9" name="Picture 8"/>
          <p:cNvPicPr>
            <a:picLocks noChangeAspect="1"/>
          </p:cNvPicPr>
          <p:nvPr/>
        </p:nvPicPr>
        <p:blipFill>
          <a:blip r:embed="rId3">
            <a:alphaModFix amt="84000"/>
            <a:extLst>
              <a:ext uri="{28A0092B-C50C-407E-A947-70E740481C1C}">
                <a14:useLocalDpi xmlns:a14="http://schemas.microsoft.com/office/drawing/2010/main" val="0"/>
              </a:ext>
            </a:extLst>
          </a:blip>
          <a:stretch>
            <a:fillRect/>
          </a:stretch>
        </p:blipFill>
        <p:spPr>
          <a:xfrm>
            <a:off x="8469607" y="3977514"/>
            <a:ext cx="355225" cy="355133"/>
          </a:xfrm>
          <a:prstGeom prst="rect">
            <a:avLst/>
          </a:prstGeom>
        </p:spPr>
      </p:pic>
      <p:sp>
        <p:nvSpPr>
          <p:cNvPr id="3" name="Content Placeholder 2"/>
          <p:cNvSpPr>
            <a:spLocks noGrp="1"/>
          </p:cNvSpPr>
          <p:nvPr>
            <p:ph idx="1"/>
          </p:nvPr>
        </p:nvSpPr>
        <p:spPr>
          <a:xfrm>
            <a:off x="253812" y="1201293"/>
            <a:ext cx="5810572" cy="33124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Oval 22"/>
          <p:cNvSpPr/>
          <p:nvPr/>
        </p:nvSpPr>
        <p:spPr>
          <a:xfrm>
            <a:off x="5773034" y="4797847"/>
            <a:ext cx="964723" cy="964472"/>
          </a:xfrm>
          <a:prstGeom prst="ellipse">
            <a:avLst/>
          </a:prstGeom>
          <a:solidFill>
            <a:srgbClr val="FFFFFF">
              <a:alpha val="3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pic>
        <p:nvPicPr>
          <p:cNvPr id="4" name="Picture 3"/>
          <p:cNvPicPr>
            <a:picLocks noChangeAspect="1"/>
          </p:cNvPicPr>
          <p:nvPr/>
        </p:nvPicPr>
        <p:blipFill>
          <a:blip r:embed="rId4">
            <a:alphaModFix amt="61000"/>
            <a:extLst>
              <a:ext uri="{28A0092B-C50C-407E-A947-70E740481C1C}">
                <a14:useLocalDpi xmlns:a14="http://schemas.microsoft.com/office/drawing/2010/main" val="0"/>
              </a:ext>
            </a:extLst>
          </a:blip>
          <a:stretch>
            <a:fillRect/>
          </a:stretch>
        </p:blipFill>
        <p:spPr>
          <a:xfrm>
            <a:off x="5827445" y="-1159830"/>
            <a:ext cx="2307620" cy="2307020"/>
          </a:xfrm>
          <a:prstGeom prst="rect">
            <a:avLst/>
          </a:prstGeom>
        </p:spPr>
      </p:pic>
      <p:pic>
        <p:nvPicPr>
          <p:cNvPr id="26" name="Picture 25"/>
          <p:cNvPicPr>
            <a:picLocks noChangeAspect="1"/>
          </p:cNvPicPr>
          <p:nvPr/>
        </p:nvPicPr>
        <p:blipFill>
          <a:blip r:embed="rId5">
            <a:alphaModFix amt="49000"/>
            <a:extLst>
              <a:ext uri="{28A0092B-C50C-407E-A947-70E740481C1C}">
                <a14:useLocalDpi xmlns:a14="http://schemas.microsoft.com/office/drawing/2010/main" val="0"/>
              </a:ext>
            </a:extLst>
          </a:blip>
          <a:stretch>
            <a:fillRect/>
          </a:stretch>
        </p:blipFill>
        <p:spPr>
          <a:xfrm>
            <a:off x="6048387" y="3619441"/>
            <a:ext cx="1143021" cy="1142723"/>
          </a:xfrm>
          <a:prstGeom prst="rect">
            <a:avLst/>
          </a:prstGeom>
        </p:spPr>
      </p:pic>
      <p:sp>
        <p:nvSpPr>
          <p:cNvPr id="5" name="Title 4"/>
          <p:cNvSpPr>
            <a:spLocks noGrp="1"/>
          </p:cNvSpPr>
          <p:nvPr>
            <p:ph type="title"/>
          </p:nvPr>
        </p:nvSpPr>
        <p:spPr/>
        <p:txBody>
          <a:bodyPr/>
          <a:lstStyle/>
          <a:p>
            <a:r>
              <a:rPr lang="en-US" smtClean="0"/>
              <a:t>Click to edit Master title style</a:t>
            </a:r>
            <a:endParaRPr lang="en-US"/>
          </a:p>
        </p:txBody>
      </p:sp>
      <p:sp>
        <p:nvSpPr>
          <p:cNvPr id="24" name="Text Placeholder 3"/>
          <p:cNvSpPr>
            <a:spLocks noGrp="1"/>
          </p:cNvSpPr>
          <p:nvPr>
            <p:ph type="body" sz="quarter" idx="16"/>
          </p:nvPr>
        </p:nvSpPr>
        <p:spPr>
          <a:xfrm>
            <a:off x="253812" y="765810"/>
            <a:ext cx="8615892" cy="338554"/>
          </a:xfrm>
        </p:spPr>
        <p:txBody>
          <a:bodyPr vert="horz" lIns="9144" tIns="0" rIns="0" bIns="0" rtlCol="0">
            <a:spAutoFit/>
          </a:bodyPr>
          <a:lstStyle>
            <a:lvl1pPr>
              <a:defRPr lang="en-US" sz="2400" spc="-20" dirty="0" smtClean="0">
                <a:solidFill>
                  <a:schemeClr val="accent2"/>
                </a:solidFill>
              </a:defRPr>
            </a:lvl1pPr>
          </a:lstStyle>
          <a:p>
            <a:pPr lvl="0">
              <a:buNone/>
            </a:pPr>
            <a:r>
              <a:rPr lang="en-US" smtClean="0"/>
              <a:t>Click to edit Master text styles</a:t>
            </a:r>
          </a:p>
        </p:txBody>
      </p:sp>
      <p:sp>
        <p:nvSpPr>
          <p:cNvPr id="65" name="Rectangle 64"/>
          <p:cNvSpPr/>
          <p:nvPr/>
        </p:nvSpPr>
        <p:spPr>
          <a:xfrm flipH="1">
            <a:off x="-4812" y="4376737"/>
            <a:ext cx="6083345" cy="766763"/>
          </a:xfrm>
          <a:prstGeom prst="rect">
            <a:avLst/>
          </a:prstGeom>
          <a:gradFill>
            <a:gsLst>
              <a:gs pos="100000">
                <a:srgbClr val="78CFF2"/>
              </a:gs>
              <a:gs pos="0">
                <a:srgbClr val="FDFEFF">
                  <a:alpha val="0"/>
                </a:srgbClr>
              </a:gs>
            </a:gsLst>
            <a:lin ang="5400000" scaled="1"/>
          </a:gra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smtClean="0">
              <a:cs typeface="VAG Rounded Std Light"/>
            </a:endParaRPr>
          </a:p>
        </p:txBody>
      </p:sp>
      <p:grpSp>
        <p:nvGrpSpPr>
          <p:cNvPr id="66" name="Group 18"/>
          <p:cNvGrpSpPr>
            <a:grpSpLocks noChangeAspect="1"/>
          </p:cNvGrpSpPr>
          <p:nvPr/>
        </p:nvGrpSpPr>
        <p:grpSpPr bwMode="auto">
          <a:xfrm>
            <a:off x="8434649" y="4703176"/>
            <a:ext cx="458991" cy="321287"/>
            <a:chOff x="267" y="-340"/>
            <a:chExt cx="7144" cy="5002"/>
          </a:xfrm>
        </p:grpSpPr>
        <p:sp>
          <p:nvSpPr>
            <p:cNvPr id="67" name="Freeform 19"/>
            <p:cNvSpPr>
              <a:spLocks/>
            </p:cNvSpPr>
            <p:nvPr userDrawn="1"/>
          </p:nvSpPr>
          <p:spPr bwMode="auto">
            <a:xfrm>
              <a:off x="267" y="-340"/>
              <a:ext cx="7144" cy="5002"/>
            </a:xfrm>
            <a:custGeom>
              <a:avLst/>
              <a:gdLst>
                <a:gd name="T0" fmla="*/ 1257 w 3021"/>
                <a:gd name="T1" fmla="*/ 230 h 2114"/>
                <a:gd name="T2" fmla="*/ 1640 w 3021"/>
                <a:gd name="T3" fmla="*/ 66 h 2114"/>
                <a:gd name="T4" fmla="*/ 2106 w 3021"/>
                <a:gd name="T5" fmla="*/ 342 h 2114"/>
                <a:gd name="T6" fmla="*/ 2369 w 3021"/>
                <a:gd name="T7" fmla="*/ 286 h 2114"/>
                <a:gd name="T8" fmla="*/ 3021 w 3021"/>
                <a:gd name="T9" fmla="*/ 943 h 2114"/>
                <a:gd name="T10" fmla="*/ 2369 w 3021"/>
                <a:gd name="T11" fmla="*/ 1600 h 2114"/>
                <a:gd name="T12" fmla="*/ 2241 w 3021"/>
                <a:gd name="T13" fmla="*/ 1587 h 2114"/>
                <a:gd name="T14" fmla="*/ 1826 w 3021"/>
                <a:gd name="T15" fmla="*/ 1831 h 2114"/>
                <a:gd name="T16" fmla="*/ 1618 w 3021"/>
                <a:gd name="T17" fmla="*/ 1783 h 2114"/>
                <a:gd name="T18" fmla="*/ 1118 w 3021"/>
                <a:gd name="T19" fmla="*/ 2114 h 2114"/>
                <a:gd name="T20" fmla="*/ 608 w 3021"/>
                <a:gd name="T21" fmla="*/ 1758 h 2114"/>
                <a:gd name="T22" fmla="*/ 504 w 3021"/>
                <a:gd name="T23" fmla="*/ 1769 h 2114"/>
                <a:gd name="T24" fmla="*/ 0 w 3021"/>
                <a:gd name="T25" fmla="*/ 1260 h 2114"/>
                <a:gd name="T26" fmla="*/ 252 w 3021"/>
                <a:gd name="T27" fmla="*/ 819 h 2114"/>
                <a:gd name="T28" fmla="*/ 204 w 3021"/>
                <a:gd name="T29" fmla="*/ 586 h 2114"/>
                <a:gd name="T30" fmla="*/ 791 w 3021"/>
                <a:gd name="T31" fmla="*/ 0 h 2114"/>
                <a:gd name="T32" fmla="*/ 1257 w 3021"/>
                <a:gd name="T33" fmla="*/ 230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1" h="2114">
                  <a:moveTo>
                    <a:pt x="1257" y="230"/>
                  </a:moveTo>
                  <a:cubicBezTo>
                    <a:pt x="1355" y="129"/>
                    <a:pt x="1490" y="66"/>
                    <a:pt x="1640" y="66"/>
                  </a:cubicBezTo>
                  <a:cubicBezTo>
                    <a:pt x="1840" y="66"/>
                    <a:pt x="2014" y="177"/>
                    <a:pt x="2106" y="342"/>
                  </a:cubicBezTo>
                  <a:cubicBezTo>
                    <a:pt x="2187" y="306"/>
                    <a:pt x="2276" y="286"/>
                    <a:pt x="2369" y="286"/>
                  </a:cubicBezTo>
                  <a:cubicBezTo>
                    <a:pt x="2729" y="286"/>
                    <a:pt x="3021" y="580"/>
                    <a:pt x="3021" y="943"/>
                  </a:cubicBezTo>
                  <a:cubicBezTo>
                    <a:pt x="3021" y="1306"/>
                    <a:pt x="2729" y="1600"/>
                    <a:pt x="2369" y="1600"/>
                  </a:cubicBezTo>
                  <a:cubicBezTo>
                    <a:pt x="2326" y="1600"/>
                    <a:pt x="2283" y="1595"/>
                    <a:pt x="2241" y="1587"/>
                  </a:cubicBezTo>
                  <a:cubicBezTo>
                    <a:pt x="2160" y="1733"/>
                    <a:pt x="2004" y="1831"/>
                    <a:pt x="1826" y="1831"/>
                  </a:cubicBezTo>
                  <a:cubicBezTo>
                    <a:pt x="1751" y="1831"/>
                    <a:pt x="1680" y="1814"/>
                    <a:pt x="1618" y="1783"/>
                  </a:cubicBezTo>
                  <a:cubicBezTo>
                    <a:pt x="1535" y="1977"/>
                    <a:pt x="1342" y="2114"/>
                    <a:pt x="1118" y="2114"/>
                  </a:cubicBezTo>
                  <a:cubicBezTo>
                    <a:pt x="884" y="2114"/>
                    <a:pt x="685" y="1966"/>
                    <a:pt x="608" y="1758"/>
                  </a:cubicBezTo>
                  <a:cubicBezTo>
                    <a:pt x="575" y="1765"/>
                    <a:pt x="540" y="1769"/>
                    <a:pt x="504" y="1769"/>
                  </a:cubicBezTo>
                  <a:cubicBezTo>
                    <a:pt x="226" y="1769"/>
                    <a:pt x="0" y="1541"/>
                    <a:pt x="0" y="1260"/>
                  </a:cubicBezTo>
                  <a:cubicBezTo>
                    <a:pt x="0" y="1071"/>
                    <a:pt x="102" y="907"/>
                    <a:pt x="252" y="819"/>
                  </a:cubicBezTo>
                  <a:cubicBezTo>
                    <a:pt x="221" y="747"/>
                    <a:pt x="204" y="668"/>
                    <a:pt x="204" y="586"/>
                  </a:cubicBezTo>
                  <a:cubicBezTo>
                    <a:pt x="204" y="262"/>
                    <a:pt x="467" y="0"/>
                    <a:pt x="791" y="0"/>
                  </a:cubicBezTo>
                  <a:cubicBezTo>
                    <a:pt x="981" y="0"/>
                    <a:pt x="1150" y="90"/>
                    <a:pt x="1257" y="2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0"/>
            <p:cNvSpPr>
              <a:spLocks/>
            </p:cNvSpPr>
            <p:nvPr userDrawn="1"/>
          </p:nvSpPr>
          <p:spPr bwMode="auto">
            <a:xfrm>
              <a:off x="1298"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6" y="211"/>
                    <a:pt x="22" y="209"/>
                  </a:cubicBezTo>
                  <a:cubicBezTo>
                    <a:pt x="20" y="208"/>
                    <a:pt x="16" y="206"/>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p:cNvSpPr>
            <p:nvPr userDrawn="1"/>
          </p:nvSpPr>
          <p:spPr bwMode="auto">
            <a:xfrm>
              <a:off x="3443"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5" y="212"/>
                    <a:pt x="22" y="209"/>
                  </a:cubicBezTo>
                  <a:cubicBezTo>
                    <a:pt x="21" y="209"/>
                    <a:pt x="16" y="207"/>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9"/>
            <p:cNvSpPr>
              <a:spLocks noEditPoints="1"/>
            </p:cNvSpPr>
            <p:nvPr userDrawn="1"/>
          </p:nvSpPr>
          <p:spPr bwMode="auto">
            <a:xfrm>
              <a:off x="4455" y="1671"/>
              <a:ext cx="596" cy="672"/>
            </a:xfrm>
            <a:custGeom>
              <a:avLst/>
              <a:gdLst>
                <a:gd name="T0" fmla="*/ 245 w 252"/>
                <a:gd name="T1" fmla="*/ 87 h 284"/>
                <a:gd name="T2" fmla="*/ 221 w 252"/>
                <a:gd name="T3" fmla="*/ 42 h 284"/>
                <a:gd name="T4" fmla="*/ 181 w 252"/>
                <a:gd name="T5" fmla="*/ 12 h 284"/>
                <a:gd name="T6" fmla="*/ 126 w 252"/>
                <a:gd name="T7" fmla="*/ 0 h 284"/>
                <a:gd name="T8" fmla="*/ 71 w 252"/>
                <a:gd name="T9" fmla="*/ 12 h 284"/>
                <a:gd name="T10" fmla="*/ 31 w 252"/>
                <a:gd name="T11" fmla="*/ 42 h 284"/>
                <a:gd name="T12" fmla="*/ 7 w 252"/>
                <a:gd name="T13" fmla="*/ 87 h 284"/>
                <a:gd name="T14" fmla="*/ 0 w 252"/>
                <a:gd name="T15" fmla="*/ 142 h 284"/>
                <a:gd name="T16" fmla="*/ 7 w 252"/>
                <a:gd name="T17" fmla="*/ 198 h 284"/>
                <a:gd name="T18" fmla="*/ 31 w 252"/>
                <a:gd name="T19" fmla="*/ 243 h 284"/>
                <a:gd name="T20" fmla="*/ 71 w 252"/>
                <a:gd name="T21" fmla="*/ 273 h 284"/>
                <a:gd name="T22" fmla="*/ 126 w 252"/>
                <a:gd name="T23" fmla="*/ 284 h 284"/>
                <a:gd name="T24" fmla="*/ 181 w 252"/>
                <a:gd name="T25" fmla="*/ 273 h 284"/>
                <a:gd name="T26" fmla="*/ 221 w 252"/>
                <a:gd name="T27" fmla="*/ 243 h 284"/>
                <a:gd name="T28" fmla="*/ 245 w 252"/>
                <a:gd name="T29" fmla="*/ 198 h 284"/>
                <a:gd name="T30" fmla="*/ 252 w 252"/>
                <a:gd name="T31" fmla="*/ 142 h 284"/>
                <a:gd name="T32" fmla="*/ 245 w 252"/>
                <a:gd name="T33" fmla="*/ 87 h 284"/>
                <a:gd name="T34" fmla="*/ 193 w 252"/>
                <a:gd name="T35" fmla="*/ 142 h 284"/>
                <a:gd name="T36" fmla="*/ 176 w 252"/>
                <a:gd name="T37" fmla="*/ 213 h 284"/>
                <a:gd name="T38" fmla="*/ 126 w 252"/>
                <a:gd name="T39" fmla="*/ 237 h 284"/>
                <a:gd name="T40" fmla="*/ 76 w 252"/>
                <a:gd name="T41" fmla="*/ 213 h 284"/>
                <a:gd name="T42" fmla="*/ 60 w 252"/>
                <a:gd name="T43" fmla="*/ 142 h 284"/>
                <a:gd name="T44" fmla="*/ 76 w 252"/>
                <a:gd name="T45" fmla="*/ 72 h 284"/>
                <a:gd name="T46" fmla="*/ 126 w 252"/>
                <a:gd name="T47" fmla="*/ 48 h 284"/>
                <a:gd name="T48" fmla="*/ 176 w 252"/>
                <a:gd name="T49" fmla="*/ 72 h 284"/>
                <a:gd name="T50" fmla="*/ 193 w 252"/>
                <a:gd name="T51"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284">
                  <a:moveTo>
                    <a:pt x="245" y="87"/>
                  </a:moveTo>
                  <a:cubicBezTo>
                    <a:pt x="240" y="69"/>
                    <a:pt x="232" y="54"/>
                    <a:pt x="221" y="42"/>
                  </a:cubicBezTo>
                  <a:cubicBezTo>
                    <a:pt x="211" y="29"/>
                    <a:pt x="197" y="19"/>
                    <a:pt x="181" y="12"/>
                  </a:cubicBezTo>
                  <a:cubicBezTo>
                    <a:pt x="166" y="4"/>
                    <a:pt x="147" y="0"/>
                    <a:pt x="126" y="0"/>
                  </a:cubicBezTo>
                  <a:cubicBezTo>
                    <a:pt x="105" y="0"/>
                    <a:pt x="86" y="4"/>
                    <a:pt x="71" y="12"/>
                  </a:cubicBezTo>
                  <a:cubicBezTo>
                    <a:pt x="55" y="19"/>
                    <a:pt x="41" y="29"/>
                    <a:pt x="31" y="42"/>
                  </a:cubicBezTo>
                  <a:cubicBezTo>
                    <a:pt x="20" y="54"/>
                    <a:pt x="12" y="69"/>
                    <a:pt x="7" y="87"/>
                  </a:cubicBezTo>
                  <a:cubicBezTo>
                    <a:pt x="2" y="104"/>
                    <a:pt x="0" y="122"/>
                    <a:pt x="0" y="142"/>
                  </a:cubicBezTo>
                  <a:cubicBezTo>
                    <a:pt x="0" y="162"/>
                    <a:pt x="2" y="181"/>
                    <a:pt x="7" y="198"/>
                  </a:cubicBezTo>
                  <a:cubicBezTo>
                    <a:pt x="12" y="215"/>
                    <a:pt x="20" y="230"/>
                    <a:pt x="31" y="243"/>
                  </a:cubicBezTo>
                  <a:cubicBezTo>
                    <a:pt x="41" y="255"/>
                    <a:pt x="55" y="265"/>
                    <a:pt x="71" y="273"/>
                  </a:cubicBezTo>
                  <a:cubicBezTo>
                    <a:pt x="86" y="280"/>
                    <a:pt x="105" y="284"/>
                    <a:pt x="126" y="284"/>
                  </a:cubicBezTo>
                  <a:cubicBezTo>
                    <a:pt x="147" y="284"/>
                    <a:pt x="166" y="280"/>
                    <a:pt x="181" y="273"/>
                  </a:cubicBezTo>
                  <a:cubicBezTo>
                    <a:pt x="197" y="265"/>
                    <a:pt x="211" y="255"/>
                    <a:pt x="221" y="243"/>
                  </a:cubicBezTo>
                  <a:cubicBezTo>
                    <a:pt x="232" y="230"/>
                    <a:pt x="240" y="215"/>
                    <a:pt x="245" y="198"/>
                  </a:cubicBezTo>
                  <a:cubicBezTo>
                    <a:pt x="250" y="181"/>
                    <a:pt x="252" y="162"/>
                    <a:pt x="252" y="142"/>
                  </a:cubicBezTo>
                  <a:cubicBezTo>
                    <a:pt x="252" y="122"/>
                    <a:pt x="250" y="104"/>
                    <a:pt x="245" y="87"/>
                  </a:cubicBezTo>
                  <a:moveTo>
                    <a:pt x="193" y="142"/>
                  </a:moveTo>
                  <a:cubicBezTo>
                    <a:pt x="193" y="172"/>
                    <a:pt x="187" y="196"/>
                    <a:pt x="176" y="213"/>
                  </a:cubicBezTo>
                  <a:cubicBezTo>
                    <a:pt x="165" y="229"/>
                    <a:pt x="149" y="237"/>
                    <a:pt x="126" y="237"/>
                  </a:cubicBezTo>
                  <a:cubicBezTo>
                    <a:pt x="103" y="237"/>
                    <a:pt x="87" y="229"/>
                    <a:pt x="76" y="213"/>
                  </a:cubicBezTo>
                  <a:cubicBezTo>
                    <a:pt x="65" y="196"/>
                    <a:pt x="60" y="172"/>
                    <a:pt x="60" y="142"/>
                  </a:cubicBezTo>
                  <a:cubicBezTo>
                    <a:pt x="60" y="112"/>
                    <a:pt x="65" y="89"/>
                    <a:pt x="76" y="72"/>
                  </a:cubicBezTo>
                  <a:cubicBezTo>
                    <a:pt x="87" y="56"/>
                    <a:pt x="103" y="48"/>
                    <a:pt x="126" y="48"/>
                  </a:cubicBezTo>
                  <a:cubicBezTo>
                    <a:pt x="149" y="48"/>
                    <a:pt x="165" y="56"/>
                    <a:pt x="176" y="72"/>
                  </a:cubicBezTo>
                  <a:cubicBezTo>
                    <a:pt x="187" y="89"/>
                    <a:pt x="193" y="112"/>
                    <a:pt x="193" y="1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0"/>
            <p:cNvSpPr>
              <a:spLocks/>
            </p:cNvSpPr>
            <p:nvPr userDrawn="1"/>
          </p:nvSpPr>
          <p:spPr bwMode="auto">
            <a:xfrm>
              <a:off x="5566" y="1671"/>
              <a:ext cx="507" cy="670"/>
            </a:xfrm>
            <a:custGeom>
              <a:avLst/>
              <a:gdLst>
                <a:gd name="T0" fmla="*/ 199 w 214"/>
                <a:gd name="T1" fmla="*/ 229 h 283"/>
                <a:gd name="T2" fmla="*/ 193 w 214"/>
                <a:gd name="T3" fmla="*/ 226 h 283"/>
                <a:gd name="T4" fmla="*/ 169 w 214"/>
                <a:gd name="T5" fmla="*/ 233 h 283"/>
                <a:gd name="T6" fmla="*/ 140 w 214"/>
                <a:gd name="T7" fmla="*/ 235 h 283"/>
                <a:gd name="T8" fmla="*/ 81 w 214"/>
                <a:gd name="T9" fmla="*/ 213 h 283"/>
                <a:gd name="T10" fmla="*/ 59 w 214"/>
                <a:gd name="T11" fmla="*/ 142 h 283"/>
                <a:gd name="T12" fmla="*/ 79 w 214"/>
                <a:gd name="T13" fmla="*/ 74 h 283"/>
                <a:gd name="T14" fmla="*/ 136 w 214"/>
                <a:gd name="T15" fmla="*/ 49 h 283"/>
                <a:gd name="T16" fmla="*/ 191 w 214"/>
                <a:gd name="T17" fmla="*/ 56 h 283"/>
                <a:gd name="T18" fmla="*/ 197 w 214"/>
                <a:gd name="T19" fmla="*/ 53 h 283"/>
                <a:gd name="T20" fmla="*/ 210 w 214"/>
                <a:gd name="T21" fmla="*/ 18 h 283"/>
                <a:gd name="T22" fmla="*/ 206 w 214"/>
                <a:gd name="T23" fmla="*/ 11 h 283"/>
                <a:gd name="T24" fmla="*/ 172 w 214"/>
                <a:gd name="T25" fmla="*/ 3 h 283"/>
                <a:gd name="T26" fmla="*/ 133 w 214"/>
                <a:gd name="T27" fmla="*/ 0 h 283"/>
                <a:gd name="T28" fmla="*/ 75 w 214"/>
                <a:gd name="T29" fmla="*/ 11 h 283"/>
                <a:gd name="T30" fmla="*/ 34 w 214"/>
                <a:gd name="T31" fmla="*/ 41 h 283"/>
                <a:gd name="T32" fmla="*/ 9 w 214"/>
                <a:gd name="T33" fmla="*/ 86 h 283"/>
                <a:gd name="T34" fmla="*/ 0 w 214"/>
                <a:gd name="T35" fmla="*/ 142 h 283"/>
                <a:gd name="T36" fmla="*/ 35 w 214"/>
                <a:gd name="T37" fmla="*/ 245 h 283"/>
                <a:gd name="T38" fmla="*/ 137 w 214"/>
                <a:gd name="T39" fmla="*/ 283 h 283"/>
                <a:gd name="T40" fmla="*/ 210 w 214"/>
                <a:gd name="T41" fmla="*/ 270 h 283"/>
                <a:gd name="T42" fmla="*/ 212 w 214"/>
                <a:gd name="T43" fmla="*/ 264 h 283"/>
                <a:gd name="T44" fmla="*/ 199 w 214"/>
                <a:gd name="T45" fmla="*/ 2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83">
                  <a:moveTo>
                    <a:pt x="199" y="229"/>
                  </a:moveTo>
                  <a:cubicBezTo>
                    <a:pt x="198" y="224"/>
                    <a:pt x="193" y="226"/>
                    <a:pt x="193" y="226"/>
                  </a:cubicBezTo>
                  <a:cubicBezTo>
                    <a:pt x="185" y="229"/>
                    <a:pt x="177" y="231"/>
                    <a:pt x="169" y="233"/>
                  </a:cubicBezTo>
                  <a:cubicBezTo>
                    <a:pt x="160" y="234"/>
                    <a:pt x="151" y="235"/>
                    <a:pt x="140" y="235"/>
                  </a:cubicBezTo>
                  <a:cubicBezTo>
                    <a:pt x="115" y="235"/>
                    <a:pt x="95" y="227"/>
                    <a:pt x="81" y="213"/>
                  </a:cubicBezTo>
                  <a:cubicBezTo>
                    <a:pt x="67" y="198"/>
                    <a:pt x="59" y="174"/>
                    <a:pt x="59" y="142"/>
                  </a:cubicBezTo>
                  <a:cubicBezTo>
                    <a:pt x="59" y="113"/>
                    <a:pt x="66" y="91"/>
                    <a:pt x="79" y="74"/>
                  </a:cubicBezTo>
                  <a:cubicBezTo>
                    <a:pt x="91" y="57"/>
                    <a:pt x="111" y="49"/>
                    <a:pt x="136" y="49"/>
                  </a:cubicBezTo>
                  <a:cubicBezTo>
                    <a:pt x="158" y="49"/>
                    <a:pt x="174" y="51"/>
                    <a:pt x="191" y="56"/>
                  </a:cubicBezTo>
                  <a:cubicBezTo>
                    <a:pt x="191" y="56"/>
                    <a:pt x="195" y="58"/>
                    <a:pt x="197" y="53"/>
                  </a:cubicBezTo>
                  <a:cubicBezTo>
                    <a:pt x="201" y="40"/>
                    <a:pt x="205" y="31"/>
                    <a:pt x="210" y="18"/>
                  </a:cubicBezTo>
                  <a:cubicBezTo>
                    <a:pt x="211" y="14"/>
                    <a:pt x="208" y="12"/>
                    <a:pt x="206" y="11"/>
                  </a:cubicBezTo>
                  <a:cubicBezTo>
                    <a:pt x="200" y="9"/>
                    <a:pt x="184" y="5"/>
                    <a:pt x="172" y="3"/>
                  </a:cubicBezTo>
                  <a:cubicBezTo>
                    <a:pt x="161" y="1"/>
                    <a:pt x="148" y="0"/>
                    <a:pt x="133" y="0"/>
                  </a:cubicBezTo>
                  <a:cubicBezTo>
                    <a:pt x="111" y="0"/>
                    <a:pt x="92" y="4"/>
                    <a:pt x="75" y="11"/>
                  </a:cubicBezTo>
                  <a:cubicBezTo>
                    <a:pt x="59" y="19"/>
                    <a:pt x="45" y="29"/>
                    <a:pt x="34" y="41"/>
                  </a:cubicBezTo>
                  <a:cubicBezTo>
                    <a:pt x="23" y="54"/>
                    <a:pt x="14" y="69"/>
                    <a:pt x="9" y="86"/>
                  </a:cubicBezTo>
                  <a:cubicBezTo>
                    <a:pt x="3" y="103"/>
                    <a:pt x="0" y="122"/>
                    <a:pt x="0" y="142"/>
                  </a:cubicBezTo>
                  <a:cubicBezTo>
                    <a:pt x="0" y="185"/>
                    <a:pt x="12" y="220"/>
                    <a:pt x="35" y="245"/>
                  </a:cubicBezTo>
                  <a:cubicBezTo>
                    <a:pt x="58" y="270"/>
                    <a:pt x="92" y="283"/>
                    <a:pt x="137" y="283"/>
                  </a:cubicBezTo>
                  <a:cubicBezTo>
                    <a:pt x="163" y="283"/>
                    <a:pt x="190" y="278"/>
                    <a:pt x="210" y="270"/>
                  </a:cubicBezTo>
                  <a:cubicBezTo>
                    <a:pt x="210" y="270"/>
                    <a:pt x="214" y="268"/>
                    <a:pt x="212" y="264"/>
                  </a:cubicBezTo>
                  <a:lnTo>
                    <a:pt x="199"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1"/>
            <p:cNvSpPr>
              <a:spLocks noEditPoints="1"/>
            </p:cNvSpPr>
            <p:nvPr userDrawn="1"/>
          </p:nvSpPr>
          <p:spPr bwMode="auto">
            <a:xfrm>
              <a:off x="6108" y="1671"/>
              <a:ext cx="582"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noEditPoints="1"/>
            </p:cNvSpPr>
            <p:nvPr userDrawn="1"/>
          </p:nvSpPr>
          <p:spPr bwMode="auto">
            <a:xfrm>
              <a:off x="2793" y="1671"/>
              <a:ext cx="581"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noEditPoints="1"/>
            </p:cNvSpPr>
            <p:nvPr userDrawn="1"/>
          </p:nvSpPr>
          <p:spPr bwMode="auto">
            <a:xfrm>
              <a:off x="1870" y="1671"/>
              <a:ext cx="537" cy="672"/>
            </a:xfrm>
            <a:custGeom>
              <a:avLst/>
              <a:gdLst>
                <a:gd name="T0" fmla="*/ 142 w 227"/>
                <a:gd name="T1" fmla="*/ 105 h 284"/>
                <a:gd name="T2" fmla="*/ 115 w 227"/>
                <a:gd name="T3" fmla="*/ 104 h 284"/>
                <a:gd name="T4" fmla="*/ 72 w 227"/>
                <a:gd name="T5" fmla="*/ 110 h 284"/>
                <a:gd name="T6" fmla="*/ 35 w 227"/>
                <a:gd name="T7" fmla="*/ 127 h 284"/>
                <a:gd name="T8" fmla="*/ 10 w 227"/>
                <a:gd name="T9" fmla="*/ 156 h 284"/>
                <a:gd name="T10" fmla="*/ 0 w 227"/>
                <a:gd name="T11" fmla="*/ 196 h 284"/>
                <a:gd name="T12" fmla="*/ 8 w 227"/>
                <a:gd name="T13" fmla="*/ 236 h 284"/>
                <a:gd name="T14" fmla="*/ 31 w 227"/>
                <a:gd name="T15" fmla="*/ 263 h 284"/>
                <a:gd name="T16" fmla="*/ 67 w 227"/>
                <a:gd name="T17" fmla="*/ 279 h 284"/>
                <a:gd name="T18" fmla="*/ 113 w 227"/>
                <a:gd name="T19" fmla="*/ 284 h 284"/>
                <a:gd name="T20" fmla="*/ 166 w 227"/>
                <a:gd name="T21" fmla="*/ 279 h 284"/>
                <a:gd name="T22" fmla="*/ 210 w 227"/>
                <a:gd name="T23" fmla="*/ 271 h 284"/>
                <a:gd name="T24" fmla="*/ 223 w 227"/>
                <a:gd name="T25" fmla="*/ 267 h 284"/>
                <a:gd name="T26" fmla="*/ 227 w 227"/>
                <a:gd name="T27" fmla="*/ 262 h 284"/>
                <a:gd name="T28" fmla="*/ 227 w 227"/>
                <a:gd name="T29" fmla="*/ 102 h 284"/>
                <a:gd name="T30" fmla="*/ 199 w 227"/>
                <a:gd name="T31" fmla="*/ 24 h 284"/>
                <a:gd name="T32" fmla="*/ 118 w 227"/>
                <a:gd name="T33" fmla="*/ 0 h 284"/>
                <a:gd name="T34" fmla="*/ 72 w 227"/>
                <a:gd name="T35" fmla="*/ 4 h 284"/>
                <a:gd name="T36" fmla="*/ 18 w 227"/>
                <a:gd name="T37" fmla="*/ 24 h 284"/>
                <a:gd name="T38" fmla="*/ 16 w 227"/>
                <a:gd name="T39" fmla="*/ 31 h 284"/>
                <a:gd name="T40" fmla="*/ 28 w 227"/>
                <a:gd name="T41" fmla="*/ 64 h 284"/>
                <a:gd name="T42" fmla="*/ 34 w 227"/>
                <a:gd name="T43" fmla="*/ 67 h 284"/>
                <a:gd name="T44" fmla="*/ 37 w 227"/>
                <a:gd name="T45" fmla="*/ 66 h 284"/>
                <a:gd name="T46" fmla="*/ 113 w 227"/>
                <a:gd name="T47" fmla="*/ 48 h 284"/>
                <a:gd name="T48" fmla="*/ 157 w 227"/>
                <a:gd name="T49" fmla="*/ 59 h 284"/>
                <a:gd name="T50" fmla="*/ 171 w 227"/>
                <a:gd name="T51" fmla="*/ 101 h 284"/>
                <a:gd name="T52" fmla="*/ 171 w 227"/>
                <a:gd name="T53" fmla="*/ 109 h 284"/>
                <a:gd name="T54" fmla="*/ 142 w 227"/>
                <a:gd name="T55" fmla="*/ 105 h 284"/>
                <a:gd name="T56" fmla="*/ 72 w 227"/>
                <a:gd name="T57" fmla="*/ 228 h 284"/>
                <a:gd name="T58" fmla="*/ 62 w 227"/>
                <a:gd name="T59" fmla="*/ 218 h 284"/>
                <a:gd name="T60" fmla="*/ 57 w 227"/>
                <a:gd name="T61" fmla="*/ 195 h 284"/>
                <a:gd name="T62" fmla="*/ 73 w 227"/>
                <a:gd name="T63" fmla="*/ 161 h 284"/>
                <a:gd name="T64" fmla="*/ 123 w 227"/>
                <a:gd name="T65" fmla="*/ 148 h 284"/>
                <a:gd name="T66" fmla="*/ 171 w 227"/>
                <a:gd name="T67" fmla="*/ 152 h 284"/>
                <a:gd name="T68" fmla="*/ 171 w 227"/>
                <a:gd name="T69" fmla="*/ 232 h 284"/>
                <a:gd name="T70" fmla="*/ 171 w 227"/>
                <a:gd name="T71" fmla="*/ 232 h 284"/>
                <a:gd name="T72" fmla="*/ 124 w 227"/>
                <a:gd name="T73" fmla="*/ 238 h 284"/>
                <a:gd name="T74" fmla="*/ 72 w 227"/>
                <a:gd name="T75" fmla="*/ 22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7" h="284">
                  <a:moveTo>
                    <a:pt x="142" y="105"/>
                  </a:moveTo>
                  <a:cubicBezTo>
                    <a:pt x="135" y="105"/>
                    <a:pt x="126" y="104"/>
                    <a:pt x="115" y="104"/>
                  </a:cubicBezTo>
                  <a:cubicBezTo>
                    <a:pt x="100" y="104"/>
                    <a:pt x="85" y="106"/>
                    <a:pt x="72" y="110"/>
                  </a:cubicBezTo>
                  <a:cubicBezTo>
                    <a:pt x="58" y="114"/>
                    <a:pt x="46" y="119"/>
                    <a:pt x="35" y="127"/>
                  </a:cubicBezTo>
                  <a:cubicBezTo>
                    <a:pt x="24" y="134"/>
                    <a:pt x="16" y="144"/>
                    <a:pt x="10" y="156"/>
                  </a:cubicBezTo>
                  <a:cubicBezTo>
                    <a:pt x="4" y="167"/>
                    <a:pt x="0" y="181"/>
                    <a:pt x="0" y="196"/>
                  </a:cubicBezTo>
                  <a:cubicBezTo>
                    <a:pt x="0" y="212"/>
                    <a:pt x="3" y="225"/>
                    <a:pt x="8" y="236"/>
                  </a:cubicBezTo>
                  <a:cubicBezTo>
                    <a:pt x="14" y="247"/>
                    <a:pt x="21" y="256"/>
                    <a:pt x="31" y="263"/>
                  </a:cubicBezTo>
                  <a:cubicBezTo>
                    <a:pt x="41" y="270"/>
                    <a:pt x="53" y="276"/>
                    <a:pt x="67" y="279"/>
                  </a:cubicBezTo>
                  <a:cubicBezTo>
                    <a:pt x="81" y="282"/>
                    <a:pt x="96" y="284"/>
                    <a:pt x="113" y="284"/>
                  </a:cubicBezTo>
                  <a:cubicBezTo>
                    <a:pt x="131" y="284"/>
                    <a:pt x="149" y="282"/>
                    <a:pt x="166" y="279"/>
                  </a:cubicBezTo>
                  <a:cubicBezTo>
                    <a:pt x="184" y="276"/>
                    <a:pt x="205" y="272"/>
                    <a:pt x="210" y="271"/>
                  </a:cubicBezTo>
                  <a:cubicBezTo>
                    <a:pt x="216" y="269"/>
                    <a:pt x="223" y="267"/>
                    <a:pt x="223" y="267"/>
                  </a:cubicBezTo>
                  <a:cubicBezTo>
                    <a:pt x="227" y="266"/>
                    <a:pt x="227" y="262"/>
                    <a:pt x="227" y="262"/>
                  </a:cubicBezTo>
                  <a:cubicBezTo>
                    <a:pt x="227" y="102"/>
                    <a:pt x="227" y="102"/>
                    <a:pt x="227" y="102"/>
                  </a:cubicBezTo>
                  <a:cubicBezTo>
                    <a:pt x="227" y="67"/>
                    <a:pt x="217" y="40"/>
                    <a:pt x="199" y="24"/>
                  </a:cubicBezTo>
                  <a:cubicBezTo>
                    <a:pt x="180" y="8"/>
                    <a:pt x="153" y="0"/>
                    <a:pt x="118" y="0"/>
                  </a:cubicBezTo>
                  <a:cubicBezTo>
                    <a:pt x="105" y="0"/>
                    <a:pt x="84" y="2"/>
                    <a:pt x="72" y="4"/>
                  </a:cubicBezTo>
                  <a:cubicBezTo>
                    <a:pt x="72" y="4"/>
                    <a:pt x="33" y="12"/>
                    <a:pt x="18" y="24"/>
                  </a:cubicBezTo>
                  <a:cubicBezTo>
                    <a:pt x="18" y="24"/>
                    <a:pt x="14" y="26"/>
                    <a:pt x="16" y="31"/>
                  </a:cubicBezTo>
                  <a:cubicBezTo>
                    <a:pt x="28" y="64"/>
                    <a:pt x="28" y="64"/>
                    <a:pt x="28" y="64"/>
                  </a:cubicBezTo>
                  <a:cubicBezTo>
                    <a:pt x="30" y="69"/>
                    <a:pt x="34" y="67"/>
                    <a:pt x="34" y="67"/>
                  </a:cubicBezTo>
                  <a:cubicBezTo>
                    <a:pt x="34" y="67"/>
                    <a:pt x="35" y="67"/>
                    <a:pt x="37" y="66"/>
                  </a:cubicBezTo>
                  <a:cubicBezTo>
                    <a:pt x="71" y="48"/>
                    <a:pt x="113" y="48"/>
                    <a:pt x="113" y="48"/>
                  </a:cubicBezTo>
                  <a:cubicBezTo>
                    <a:pt x="132" y="48"/>
                    <a:pt x="147" y="52"/>
                    <a:pt x="157" y="59"/>
                  </a:cubicBezTo>
                  <a:cubicBezTo>
                    <a:pt x="166" y="67"/>
                    <a:pt x="171" y="78"/>
                    <a:pt x="171" y="101"/>
                  </a:cubicBezTo>
                  <a:cubicBezTo>
                    <a:pt x="171" y="109"/>
                    <a:pt x="171" y="109"/>
                    <a:pt x="171" y="109"/>
                  </a:cubicBezTo>
                  <a:cubicBezTo>
                    <a:pt x="156" y="106"/>
                    <a:pt x="142" y="105"/>
                    <a:pt x="142" y="105"/>
                  </a:cubicBezTo>
                  <a:close/>
                  <a:moveTo>
                    <a:pt x="72" y="228"/>
                  </a:moveTo>
                  <a:cubicBezTo>
                    <a:pt x="66" y="223"/>
                    <a:pt x="65" y="221"/>
                    <a:pt x="62" y="218"/>
                  </a:cubicBezTo>
                  <a:cubicBezTo>
                    <a:pt x="59" y="212"/>
                    <a:pt x="57" y="205"/>
                    <a:pt x="57" y="195"/>
                  </a:cubicBezTo>
                  <a:cubicBezTo>
                    <a:pt x="57" y="180"/>
                    <a:pt x="62" y="169"/>
                    <a:pt x="73" y="161"/>
                  </a:cubicBezTo>
                  <a:cubicBezTo>
                    <a:pt x="73" y="161"/>
                    <a:pt x="88" y="148"/>
                    <a:pt x="123" y="148"/>
                  </a:cubicBezTo>
                  <a:cubicBezTo>
                    <a:pt x="149" y="149"/>
                    <a:pt x="171" y="152"/>
                    <a:pt x="171" y="152"/>
                  </a:cubicBezTo>
                  <a:cubicBezTo>
                    <a:pt x="171" y="232"/>
                    <a:pt x="171" y="232"/>
                    <a:pt x="171" y="232"/>
                  </a:cubicBezTo>
                  <a:cubicBezTo>
                    <a:pt x="171" y="232"/>
                    <a:pt x="171" y="232"/>
                    <a:pt x="171" y="232"/>
                  </a:cubicBezTo>
                  <a:cubicBezTo>
                    <a:pt x="171" y="232"/>
                    <a:pt x="149" y="237"/>
                    <a:pt x="124" y="238"/>
                  </a:cubicBezTo>
                  <a:cubicBezTo>
                    <a:pt x="88" y="240"/>
                    <a:pt x="72" y="228"/>
                    <a:pt x="72" y="2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p:cNvSpPr>
            <p:nvPr userDrawn="1"/>
          </p:nvSpPr>
          <p:spPr bwMode="auto">
            <a:xfrm>
              <a:off x="5162" y="1676"/>
              <a:ext cx="386" cy="653"/>
            </a:xfrm>
            <a:custGeom>
              <a:avLst/>
              <a:gdLst>
                <a:gd name="T0" fmla="*/ 162 w 163"/>
                <a:gd name="T1" fmla="*/ 13 h 276"/>
                <a:gd name="T2" fmla="*/ 159 w 163"/>
                <a:gd name="T3" fmla="*/ 7 h 276"/>
                <a:gd name="T4" fmla="*/ 130 w 163"/>
                <a:gd name="T5" fmla="*/ 2 h 276"/>
                <a:gd name="T6" fmla="*/ 85 w 163"/>
                <a:gd name="T7" fmla="*/ 9 h 276"/>
                <a:gd name="T8" fmla="*/ 55 w 163"/>
                <a:gd name="T9" fmla="*/ 31 h 276"/>
                <a:gd name="T10" fmla="*/ 55 w 163"/>
                <a:gd name="T11" fmla="*/ 9 h 276"/>
                <a:gd name="T12" fmla="*/ 50 w 163"/>
                <a:gd name="T13" fmla="*/ 4 h 276"/>
                <a:gd name="T14" fmla="*/ 5 w 163"/>
                <a:gd name="T15" fmla="*/ 4 h 276"/>
                <a:gd name="T16" fmla="*/ 0 w 163"/>
                <a:gd name="T17" fmla="*/ 9 h 276"/>
                <a:gd name="T18" fmla="*/ 0 w 163"/>
                <a:gd name="T19" fmla="*/ 270 h 276"/>
                <a:gd name="T20" fmla="*/ 6 w 163"/>
                <a:gd name="T21" fmla="*/ 276 h 276"/>
                <a:gd name="T22" fmla="*/ 52 w 163"/>
                <a:gd name="T23" fmla="*/ 276 h 276"/>
                <a:gd name="T24" fmla="*/ 57 w 163"/>
                <a:gd name="T25" fmla="*/ 270 h 276"/>
                <a:gd name="T26" fmla="*/ 57 w 163"/>
                <a:gd name="T27" fmla="*/ 140 h 276"/>
                <a:gd name="T28" fmla="*/ 63 w 163"/>
                <a:gd name="T29" fmla="*/ 94 h 276"/>
                <a:gd name="T30" fmla="*/ 78 w 163"/>
                <a:gd name="T31" fmla="*/ 68 h 276"/>
                <a:gd name="T32" fmla="*/ 100 w 163"/>
                <a:gd name="T33" fmla="*/ 55 h 276"/>
                <a:gd name="T34" fmla="*/ 123 w 163"/>
                <a:gd name="T35" fmla="*/ 52 h 276"/>
                <a:gd name="T36" fmla="*/ 142 w 163"/>
                <a:gd name="T37" fmla="*/ 54 h 276"/>
                <a:gd name="T38" fmla="*/ 149 w 163"/>
                <a:gd name="T39" fmla="*/ 50 h 276"/>
                <a:gd name="T40" fmla="*/ 162 w 163"/>
                <a:gd name="T41"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76">
                  <a:moveTo>
                    <a:pt x="162" y="13"/>
                  </a:moveTo>
                  <a:cubicBezTo>
                    <a:pt x="163" y="9"/>
                    <a:pt x="161" y="7"/>
                    <a:pt x="159" y="7"/>
                  </a:cubicBezTo>
                  <a:cubicBezTo>
                    <a:pt x="156" y="5"/>
                    <a:pt x="142" y="2"/>
                    <a:pt x="130" y="2"/>
                  </a:cubicBezTo>
                  <a:cubicBezTo>
                    <a:pt x="108" y="0"/>
                    <a:pt x="96" y="4"/>
                    <a:pt x="85" y="9"/>
                  </a:cubicBezTo>
                  <a:cubicBezTo>
                    <a:pt x="74" y="14"/>
                    <a:pt x="62" y="22"/>
                    <a:pt x="55" y="31"/>
                  </a:cubicBezTo>
                  <a:cubicBezTo>
                    <a:pt x="55" y="9"/>
                    <a:pt x="55" y="9"/>
                    <a:pt x="55" y="9"/>
                  </a:cubicBezTo>
                  <a:cubicBezTo>
                    <a:pt x="55" y="6"/>
                    <a:pt x="53" y="4"/>
                    <a:pt x="50" y="4"/>
                  </a:cubicBezTo>
                  <a:cubicBezTo>
                    <a:pt x="5" y="4"/>
                    <a:pt x="5" y="4"/>
                    <a:pt x="5" y="4"/>
                  </a:cubicBezTo>
                  <a:cubicBezTo>
                    <a:pt x="3" y="4"/>
                    <a:pt x="0" y="6"/>
                    <a:pt x="0" y="9"/>
                  </a:cubicBezTo>
                  <a:cubicBezTo>
                    <a:pt x="0" y="270"/>
                    <a:pt x="0" y="270"/>
                    <a:pt x="0" y="270"/>
                  </a:cubicBezTo>
                  <a:cubicBezTo>
                    <a:pt x="0" y="273"/>
                    <a:pt x="3" y="276"/>
                    <a:pt x="6" y="276"/>
                  </a:cubicBezTo>
                  <a:cubicBezTo>
                    <a:pt x="52" y="276"/>
                    <a:pt x="52" y="276"/>
                    <a:pt x="52" y="276"/>
                  </a:cubicBezTo>
                  <a:cubicBezTo>
                    <a:pt x="55" y="276"/>
                    <a:pt x="57" y="273"/>
                    <a:pt x="57" y="270"/>
                  </a:cubicBezTo>
                  <a:cubicBezTo>
                    <a:pt x="57" y="140"/>
                    <a:pt x="57" y="140"/>
                    <a:pt x="57" y="140"/>
                  </a:cubicBezTo>
                  <a:cubicBezTo>
                    <a:pt x="57" y="123"/>
                    <a:pt x="59" y="105"/>
                    <a:pt x="63" y="94"/>
                  </a:cubicBezTo>
                  <a:cubicBezTo>
                    <a:pt x="67" y="83"/>
                    <a:pt x="72" y="75"/>
                    <a:pt x="78" y="68"/>
                  </a:cubicBezTo>
                  <a:cubicBezTo>
                    <a:pt x="85" y="62"/>
                    <a:pt x="92" y="58"/>
                    <a:pt x="100" y="55"/>
                  </a:cubicBezTo>
                  <a:cubicBezTo>
                    <a:pt x="108" y="53"/>
                    <a:pt x="117" y="52"/>
                    <a:pt x="123" y="52"/>
                  </a:cubicBezTo>
                  <a:cubicBezTo>
                    <a:pt x="132" y="52"/>
                    <a:pt x="142" y="54"/>
                    <a:pt x="142" y="54"/>
                  </a:cubicBezTo>
                  <a:cubicBezTo>
                    <a:pt x="146" y="55"/>
                    <a:pt x="148" y="53"/>
                    <a:pt x="149" y="50"/>
                  </a:cubicBezTo>
                  <a:cubicBezTo>
                    <a:pt x="152" y="42"/>
                    <a:pt x="160" y="18"/>
                    <a:pt x="16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5"/>
            <p:cNvSpPr>
              <a:spLocks/>
            </p:cNvSpPr>
            <p:nvPr userDrawn="1"/>
          </p:nvSpPr>
          <p:spPr bwMode="auto">
            <a:xfrm>
              <a:off x="3807" y="1406"/>
              <a:ext cx="728" cy="1219"/>
            </a:xfrm>
            <a:custGeom>
              <a:avLst/>
              <a:gdLst>
                <a:gd name="T0" fmla="*/ 303 w 308"/>
                <a:gd name="T1" fmla="*/ 6 h 515"/>
                <a:gd name="T2" fmla="*/ 286 w 308"/>
                <a:gd name="T3" fmla="*/ 2 h 515"/>
                <a:gd name="T4" fmla="*/ 262 w 308"/>
                <a:gd name="T5" fmla="*/ 0 h 515"/>
                <a:gd name="T6" fmla="*/ 188 w 308"/>
                <a:gd name="T7" fmla="*/ 27 h 515"/>
                <a:gd name="T8" fmla="*/ 153 w 308"/>
                <a:gd name="T9" fmla="*/ 106 h 515"/>
                <a:gd name="T10" fmla="*/ 151 w 308"/>
                <a:gd name="T11" fmla="*/ 118 h 515"/>
                <a:gd name="T12" fmla="*/ 111 w 308"/>
                <a:gd name="T13" fmla="*/ 118 h 515"/>
                <a:gd name="T14" fmla="*/ 105 w 308"/>
                <a:gd name="T15" fmla="*/ 123 h 515"/>
                <a:gd name="T16" fmla="*/ 99 w 308"/>
                <a:gd name="T17" fmla="*/ 159 h 515"/>
                <a:gd name="T18" fmla="*/ 104 w 308"/>
                <a:gd name="T19" fmla="*/ 165 h 515"/>
                <a:gd name="T20" fmla="*/ 143 w 308"/>
                <a:gd name="T21" fmla="*/ 165 h 515"/>
                <a:gd name="T22" fmla="*/ 104 w 308"/>
                <a:gd name="T23" fmla="*/ 384 h 515"/>
                <a:gd name="T24" fmla="*/ 93 w 308"/>
                <a:gd name="T25" fmla="*/ 427 h 515"/>
                <a:gd name="T26" fmla="*/ 81 w 308"/>
                <a:gd name="T27" fmla="*/ 452 h 515"/>
                <a:gd name="T28" fmla="*/ 65 w 308"/>
                <a:gd name="T29" fmla="*/ 464 h 515"/>
                <a:gd name="T30" fmla="*/ 44 w 308"/>
                <a:gd name="T31" fmla="*/ 467 h 515"/>
                <a:gd name="T32" fmla="*/ 30 w 308"/>
                <a:gd name="T33" fmla="*/ 466 h 515"/>
                <a:gd name="T34" fmla="*/ 21 w 308"/>
                <a:gd name="T35" fmla="*/ 463 h 515"/>
                <a:gd name="T36" fmla="*/ 15 w 308"/>
                <a:gd name="T37" fmla="*/ 466 h 515"/>
                <a:gd name="T38" fmla="*/ 2 w 308"/>
                <a:gd name="T39" fmla="*/ 501 h 515"/>
                <a:gd name="T40" fmla="*/ 4 w 308"/>
                <a:gd name="T41" fmla="*/ 508 h 515"/>
                <a:gd name="T42" fmla="*/ 20 w 308"/>
                <a:gd name="T43" fmla="*/ 513 h 515"/>
                <a:gd name="T44" fmla="*/ 46 w 308"/>
                <a:gd name="T45" fmla="*/ 515 h 515"/>
                <a:gd name="T46" fmla="*/ 89 w 308"/>
                <a:gd name="T47" fmla="*/ 509 h 515"/>
                <a:gd name="T48" fmla="*/ 121 w 308"/>
                <a:gd name="T49" fmla="*/ 486 h 515"/>
                <a:gd name="T50" fmla="*/ 144 w 308"/>
                <a:gd name="T51" fmla="*/ 447 h 515"/>
                <a:gd name="T52" fmla="*/ 159 w 308"/>
                <a:gd name="T53" fmla="*/ 388 h 515"/>
                <a:gd name="T54" fmla="*/ 199 w 308"/>
                <a:gd name="T55" fmla="*/ 165 h 515"/>
                <a:gd name="T56" fmla="*/ 257 w 308"/>
                <a:gd name="T57" fmla="*/ 165 h 515"/>
                <a:gd name="T58" fmla="*/ 262 w 308"/>
                <a:gd name="T59" fmla="*/ 160 h 515"/>
                <a:gd name="T60" fmla="*/ 269 w 308"/>
                <a:gd name="T61" fmla="*/ 123 h 515"/>
                <a:gd name="T62" fmla="*/ 263 w 308"/>
                <a:gd name="T63" fmla="*/ 118 h 515"/>
                <a:gd name="T64" fmla="*/ 207 w 308"/>
                <a:gd name="T65" fmla="*/ 118 h 515"/>
                <a:gd name="T66" fmla="*/ 217 w 308"/>
                <a:gd name="T67" fmla="*/ 78 h 515"/>
                <a:gd name="T68" fmla="*/ 229 w 308"/>
                <a:gd name="T69" fmla="*/ 60 h 515"/>
                <a:gd name="T70" fmla="*/ 243 w 308"/>
                <a:gd name="T71" fmla="*/ 51 h 515"/>
                <a:gd name="T72" fmla="*/ 262 w 308"/>
                <a:gd name="T73" fmla="*/ 48 h 515"/>
                <a:gd name="T74" fmla="*/ 277 w 308"/>
                <a:gd name="T75" fmla="*/ 49 h 515"/>
                <a:gd name="T76" fmla="*/ 286 w 308"/>
                <a:gd name="T77" fmla="*/ 51 h 515"/>
                <a:gd name="T78" fmla="*/ 293 w 308"/>
                <a:gd name="T79" fmla="*/ 49 h 515"/>
                <a:gd name="T80" fmla="*/ 307 w 308"/>
                <a:gd name="T81" fmla="*/ 12 h 515"/>
                <a:gd name="T82" fmla="*/ 303 w 308"/>
                <a:gd name="T8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8" h="515">
                  <a:moveTo>
                    <a:pt x="303" y="6"/>
                  </a:moveTo>
                  <a:cubicBezTo>
                    <a:pt x="298" y="4"/>
                    <a:pt x="293" y="3"/>
                    <a:pt x="286" y="2"/>
                  </a:cubicBezTo>
                  <a:cubicBezTo>
                    <a:pt x="279" y="1"/>
                    <a:pt x="271" y="0"/>
                    <a:pt x="262" y="0"/>
                  </a:cubicBezTo>
                  <a:cubicBezTo>
                    <a:pt x="231" y="0"/>
                    <a:pt x="206" y="9"/>
                    <a:pt x="188" y="27"/>
                  </a:cubicBezTo>
                  <a:cubicBezTo>
                    <a:pt x="171" y="44"/>
                    <a:pt x="159" y="71"/>
                    <a:pt x="153" y="106"/>
                  </a:cubicBezTo>
                  <a:cubicBezTo>
                    <a:pt x="151" y="118"/>
                    <a:pt x="151" y="118"/>
                    <a:pt x="151" y="118"/>
                  </a:cubicBezTo>
                  <a:cubicBezTo>
                    <a:pt x="111" y="118"/>
                    <a:pt x="111" y="118"/>
                    <a:pt x="111" y="118"/>
                  </a:cubicBezTo>
                  <a:cubicBezTo>
                    <a:pt x="111" y="118"/>
                    <a:pt x="106" y="118"/>
                    <a:pt x="105" y="123"/>
                  </a:cubicBezTo>
                  <a:cubicBezTo>
                    <a:pt x="99" y="159"/>
                    <a:pt x="99" y="159"/>
                    <a:pt x="99" y="159"/>
                  </a:cubicBezTo>
                  <a:cubicBezTo>
                    <a:pt x="98" y="163"/>
                    <a:pt x="100" y="165"/>
                    <a:pt x="104" y="165"/>
                  </a:cubicBezTo>
                  <a:cubicBezTo>
                    <a:pt x="143" y="165"/>
                    <a:pt x="143" y="165"/>
                    <a:pt x="143" y="165"/>
                  </a:cubicBezTo>
                  <a:cubicBezTo>
                    <a:pt x="104" y="384"/>
                    <a:pt x="104" y="384"/>
                    <a:pt x="104" y="384"/>
                  </a:cubicBezTo>
                  <a:cubicBezTo>
                    <a:pt x="101" y="402"/>
                    <a:pt x="97" y="416"/>
                    <a:pt x="93" y="427"/>
                  </a:cubicBezTo>
                  <a:cubicBezTo>
                    <a:pt x="89" y="438"/>
                    <a:pt x="86" y="446"/>
                    <a:pt x="81" y="452"/>
                  </a:cubicBezTo>
                  <a:cubicBezTo>
                    <a:pt x="77" y="458"/>
                    <a:pt x="72" y="462"/>
                    <a:pt x="65" y="464"/>
                  </a:cubicBezTo>
                  <a:cubicBezTo>
                    <a:pt x="59" y="466"/>
                    <a:pt x="52" y="467"/>
                    <a:pt x="44" y="467"/>
                  </a:cubicBezTo>
                  <a:cubicBezTo>
                    <a:pt x="40" y="467"/>
                    <a:pt x="35" y="467"/>
                    <a:pt x="30" y="466"/>
                  </a:cubicBezTo>
                  <a:cubicBezTo>
                    <a:pt x="26" y="465"/>
                    <a:pt x="24" y="464"/>
                    <a:pt x="21" y="463"/>
                  </a:cubicBezTo>
                  <a:cubicBezTo>
                    <a:pt x="21" y="463"/>
                    <a:pt x="16" y="461"/>
                    <a:pt x="15" y="466"/>
                  </a:cubicBezTo>
                  <a:cubicBezTo>
                    <a:pt x="13" y="469"/>
                    <a:pt x="3" y="498"/>
                    <a:pt x="2" y="501"/>
                  </a:cubicBezTo>
                  <a:cubicBezTo>
                    <a:pt x="0" y="505"/>
                    <a:pt x="2" y="507"/>
                    <a:pt x="4" y="508"/>
                  </a:cubicBezTo>
                  <a:cubicBezTo>
                    <a:pt x="10" y="510"/>
                    <a:pt x="13" y="511"/>
                    <a:pt x="20" y="513"/>
                  </a:cubicBezTo>
                  <a:cubicBezTo>
                    <a:pt x="30" y="515"/>
                    <a:pt x="38" y="515"/>
                    <a:pt x="46" y="515"/>
                  </a:cubicBezTo>
                  <a:cubicBezTo>
                    <a:pt x="62" y="515"/>
                    <a:pt x="77" y="513"/>
                    <a:pt x="89" y="509"/>
                  </a:cubicBezTo>
                  <a:cubicBezTo>
                    <a:pt x="101" y="504"/>
                    <a:pt x="112" y="496"/>
                    <a:pt x="121" y="486"/>
                  </a:cubicBezTo>
                  <a:cubicBezTo>
                    <a:pt x="132" y="475"/>
                    <a:pt x="138" y="463"/>
                    <a:pt x="144" y="447"/>
                  </a:cubicBezTo>
                  <a:cubicBezTo>
                    <a:pt x="150" y="431"/>
                    <a:pt x="155" y="411"/>
                    <a:pt x="159" y="388"/>
                  </a:cubicBezTo>
                  <a:cubicBezTo>
                    <a:pt x="199" y="165"/>
                    <a:pt x="199" y="165"/>
                    <a:pt x="199" y="165"/>
                  </a:cubicBezTo>
                  <a:cubicBezTo>
                    <a:pt x="257" y="165"/>
                    <a:pt x="257" y="165"/>
                    <a:pt x="257" y="165"/>
                  </a:cubicBezTo>
                  <a:cubicBezTo>
                    <a:pt x="257" y="165"/>
                    <a:pt x="261" y="165"/>
                    <a:pt x="262" y="160"/>
                  </a:cubicBezTo>
                  <a:cubicBezTo>
                    <a:pt x="269" y="123"/>
                    <a:pt x="269" y="123"/>
                    <a:pt x="269" y="123"/>
                  </a:cubicBezTo>
                  <a:cubicBezTo>
                    <a:pt x="269" y="120"/>
                    <a:pt x="268" y="118"/>
                    <a:pt x="263" y="118"/>
                  </a:cubicBezTo>
                  <a:cubicBezTo>
                    <a:pt x="207" y="118"/>
                    <a:pt x="207" y="118"/>
                    <a:pt x="207" y="118"/>
                  </a:cubicBezTo>
                  <a:cubicBezTo>
                    <a:pt x="208" y="117"/>
                    <a:pt x="210" y="97"/>
                    <a:pt x="217" y="78"/>
                  </a:cubicBezTo>
                  <a:cubicBezTo>
                    <a:pt x="219" y="70"/>
                    <a:pt x="224" y="64"/>
                    <a:pt x="229" y="60"/>
                  </a:cubicBezTo>
                  <a:cubicBezTo>
                    <a:pt x="233" y="55"/>
                    <a:pt x="238" y="52"/>
                    <a:pt x="243" y="51"/>
                  </a:cubicBezTo>
                  <a:cubicBezTo>
                    <a:pt x="249" y="49"/>
                    <a:pt x="255" y="48"/>
                    <a:pt x="262" y="48"/>
                  </a:cubicBezTo>
                  <a:cubicBezTo>
                    <a:pt x="267" y="48"/>
                    <a:pt x="273" y="48"/>
                    <a:pt x="277" y="49"/>
                  </a:cubicBezTo>
                  <a:cubicBezTo>
                    <a:pt x="282" y="50"/>
                    <a:pt x="284" y="51"/>
                    <a:pt x="286" y="51"/>
                  </a:cubicBezTo>
                  <a:cubicBezTo>
                    <a:pt x="291" y="53"/>
                    <a:pt x="292" y="52"/>
                    <a:pt x="293" y="49"/>
                  </a:cubicBezTo>
                  <a:cubicBezTo>
                    <a:pt x="307" y="12"/>
                    <a:pt x="307" y="12"/>
                    <a:pt x="307" y="12"/>
                  </a:cubicBezTo>
                  <a:cubicBezTo>
                    <a:pt x="308" y="8"/>
                    <a:pt x="305" y="6"/>
                    <a:pt x="30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6"/>
            <p:cNvSpPr>
              <a:spLocks/>
            </p:cNvSpPr>
            <p:nvPr userDrawn="1"/>
          </p:nvSpPr>
          <p:spPr bwMode="auto">
            <a:xfrm>
              <a:off x="2542" y="1421"/>
              <a:ext cx="132" cy="908"/>
            </a:xfrm>
            <a:custGeom>
              <a:avLst/>
              <a:gdLst>
                <a:gd name="T0" fmla="*/ 56 w 56"/>
                <a:gd name="T1" fmla="*/ 378 h 384"/>
                <a:gd name="T2" fmla="*/ 51 w 56"/>
                <a:gd name="T3" fmla="*/ 384 h 384"/>
                <a:gd name="T4" fmla="*/ 5 w 56"/>
                <a:gd name="T5" fmla="*/ 384 h 384"/>
                <a:gd name="T6" fmla="*/ 0 w 56"/>
                <a:gd name="T7" fmla="*/ 378 h 384"/>
                <a:gd name="T8" fmla="*/ 0 w 56"/>
                <a:gd name="T9" fmla="*/ 5 h 384"/>
                <a:gd name="T10" fmla="*/ 5 w 56"/>
                <a:gd name="T11" fmla="*/ 0 h 384"/>
                <a:gd name="T12" fmla="*/ 51 w 56"/>
                <a:gd name="T13" fmla="*/ 0 h 384"/>
                <a:gd name="T14" fmla="*/ 56 w 56"/>
                <a:gd name="T15" fmla="*/ 5 h 384"/>
                <a:gd name="T16" fmla="*/ 56 w 56"/>
                <a:gd name="T17" fmla="*/ 37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4">
                  <a:moveTo>
                    <a:pt x="56" y="378"/>
                  </a:moveTo>
                  <a:cubicBezTo>
                    <a:pt x="56" y="381"/>
                    <a:pt x="54" y="384"/>
                    <a:pt x="51" y="384"/>
                  </a:cubicBezTo>
                  <a:cubicBezTo>
                    <a:pt x="5" y="384"/>
                    <a:pt x="5" y="384"/>
                    <a:pt x="5" y="384"/>
                  </a:cubicBezTo>
                  <a:cubicBezTo>
                    <a:pt x="2" y="384"/>
                    <a:pt x="0" y="381"/>
                    <a:pt x="0" y="378"/>
                  </a:cubicBezTo>
                  <a:cubicBezTo>
                    <a:pt x="0" y="5"/>
                    <a:pt x="0" y="5"/>
                    <a:pt x="0" y="5"/>
                  </a:cubicBezTo>
                  <a:cubicBezTo>
                    <a:pt x="0" y="2"/>
                    <a:pt x="2" y="0"/>
                    <a:pt x="5" y="0"/>
                  </a:cubicBezTo>
                  <a:cubicBezTo>
                    <a:pt x="51" y="0"/>
                    <a:pt x="51" y="0"/>
                    <a:pt x="51" y="0"/>
                  </a:cubicBezTo>
                  <a:cubicBezTo>
                    <a:pt x="54" y="0"/>
                    <a:pt x="56" y="2"/>
                    <a:pt x="56" y="5"/>
                  </a:cubicBezTo>
                  <a:lnTo>
                    <a:pt x="56" y="3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Footer Placeholder 1"/>
          <p:cNvSpPr>
            <a:spLocks noGrp="1"/>
          </p:cNvSpPr>
          <p:nvPr>
            <p:ph type="ftr" sz="quarter" idx="17"/>
          </p:nvPr>
        </p:nvSpPr>
        <p:spPr>
          <a:xfrm>
            <a:off x="250363" y="4703176"/>
            <a:ext cx="5814023" cy="321287"/>
          </a:xfrm>
        </p:spPr>
        <p:txBody>
          <a:bodyPr/>
          <a:lstStyle/>
          <a:p>
            <a:endParaRPr lang="en-US"/>
          </a:p>
        </p:txBody>
      </p:sp>
    </p:spTree>
    <p:extLst>
      <p:ext uri="{BB962C8B-B14F-4D97-AF65-F5344CB8AC3E}">
        <p14:creationId xmlns:p14="http://schemas.microsoft.com/office/powerpoint/2010/main" val="18722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_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0343" y="1931663"/>
            <a:ext cx="8183261" cy="1617953"/>
          </a:xfrm>
        </p:spPr>
        <p:txBody>
          <a:bodyPr lIns="0" tIns="0" rIns="0" bIns="0" anchor="b">
            <a:noAutofit/>
          </a:bodyPr>
          <a:lstStyle>
            <a:lvl1pPr algn="l">
              <a:defRPr sz="5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70343" y="3805391"/>
            <a:ext cx="8183261" cy="800100"/>
          </a:xfrm>
        </p:spPr>
        <p:txBody>
          <a:bodyPr lIns="0" tIns="0" rIns="0" bIns="0">
            <a:no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15" name="Straight Connector 14"/>
          <p:cNvCxnSpPr/>
          <p:nvPr/>
        </p:nvCxnSpPr>
        <p:spPr>
          <a:xfrm>
            <a:off x="265306" y="3691068"/>
            <a:ext cx="8878695" cy="0"/>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7" name="Picture 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0167" y="2839697"/>
            <a:ext cx="1934097" cy="1975628"/>
          </a:xfrm>
          <a:prstGeom prst="rect">
            <a:avLst/>
          </a:prstGeom>
        </p:spPr>
      </p:pic>
      <p:pic>
        <p:nvPicPr>
          <p:cNvPr id="69" name="Picture 6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1" y="-75237"/>
            <a:ext cx="355225" cy="355133"/>
          </a:xfrm>
          <a:prstGeom prst="rect">
            <a:avLst/>
          </a:prstGeom>
        </p:spPr>
      </p:pic>
      <p:sp>
        <p:nvSpPr>
          <p:cNvPr id="70" name="Oval 69"/>
          <p:cNvSpPr/>
          <p:nvPr/>
        </p:nvSpPr>
        <p:spPr>
          <a:xfrm>
            <a:off x="-739493" y="-121700"/>
            <a:ext cx="964723" cy="964472"/>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pic>
        <p:nvPicPr>
          <p:cNvPr id="71" name="Picture 7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1033" y="638389"/>
            <a:ext cx="1479872" cy="1479487"/>
          </a:xfrm>
          <a:prstGeom prst="rect">
            <a:avLst/>
          </a:prstGeom>
        </p:spPr>
      </p:pic>
      <p:sp>
        <p:nvSpPr>
          <p:cNvPr id="72" name="Oval 71"/>
          <p:cNvSpPr/>
          <p:nvPr/>
        </p:nvSpPr>
        <p:spPr>
          <a:xfrm>
            <a:off x="8521034" y="370717"/>
            <a:ext cx="622967" cy="622805"/>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grpSp>
        <p:nvGrpSpPr>
          <p:cNvPr id="73" name="Group 72"/>
          <p:cNvGrpSpPr/>
          <p:nvPr/>
        </p:nvGrpSpPr>
        <p:grpSpPr>
          <a:xfrm>
            <a:off x="6516799" y="3770056"/>
            <a:ext cx="828489" cy="724529"/>
            <a:chOff x="9356933" y="5612937"/>
            <a:chExt cx="434231" cy="379842"/>
          </a:xfrm>
        </p:grpSpPr>
        <p:sp>
          <p:nvSpPr>
            <p:cNvPr id="74" name="Oval 73"/>
            <p:cNvSpPr/>
            <p:nvPr userDrawn="1"/>
          </p:nvSpPr>
          <p:spPr>
            <a:xfrm>
              <a:off x="9356933" y="5612937"/>
              <a:ext cx="338651" cy="338651"/>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sp>
          <p:nvSpPr>
            <p:cNvPr id="75" name="Oval 74"/>
            <p:cNvSpPr/>
            <p:nvPr userDrawn="1"/>
          </p:nvSpPr>
          <p:spPr>
            <a:xfrm>
              <a:off x="9600004" y="5801619"/>
              <a:ext cx="191160" cy="191160"/>
            </a:xfrm>
            <a:prstGeom prst="ellipse">
              <a:avLst/>
            </a:prstGeom>
            <a:solidFill>
              <a:srgbClr val="FFFFFF">
                <a:alpha val="2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grpSp>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575" y="3734766"/>
            <a:ext cx="1912642" cy="1912144"/>
          </a:xfrm>
          <a:prstGeom prst="rect">
            <a:avLst/>
          </a:prstGeom>
        </p:spPr>
      </p:pic>
      <p:grpSp>
        <p:nvGrpSpPr>
          <p:cNvPr id="8" name="Group 7"/>
          <p:cNvGrpSpPr/>
          <p:nvPr/>
        </p:nvGrpSpPr>
        <p:grpSpPr>
          <a:xfrm>
            <a:off x="253671" y="658749"/>
            <a:ext cx="3615679" cy="836676"/>
            <a:chOff x="338138" y="878332"/>
            <a:chExt cx="4819650" cy="1115568"/>
          </a:xfrm>
        </p:grpSpPr>
        <p:grpSp>
          <p:nvGrpSpPr>
            <p:cNvPr id="208" name="Group 207"/>
            <p:cNvGrpSpPr/>
            <p:nvPr userDrawn="1"/>
          </p:nvGrpSpPr>
          <p:grpSpPr>
            <a:xfrm>
              <a:off x="2032000" y="1341438"/>
              <a:ext cx="3125788" cy="119062"/>
              <a:chOff x="2032000" y="1341438"/>
              <a:chExt cx="3125788" cy="119062"/>
            </a:xfrm>
          </p:grpSpPr>
          <p:sp>
            <p:nvSpPr>
              <p:cNvPr id="209" name="Freeform 5"/>
              <p:cNvSpPr>
                <a:spLocks/>
              </p:cNvSpPr>
              <p:nvPr userDrawn="1"/>
            </p:nvSpPr>
            <p:spPr bwMode="auto">
              <a:xfrm>
                <a:off x="2032000" y="1344613"/>
                <a:ext cx="92075" cy="114300"/>
              </a:xfrm>
              <a:custGeom>
                <a:avLst/>
                <a:gdLst>
                  <a:gd name="T0" fmla="*/ 22 w 58"/>
                  <a:gd name="T1" fmla="*/ 12 h 72"/>
                  <a:gd name="T2" fmla="*/ 0 w 58"/>
                  <a:gd name="T3" fmla="*/ 12 h 72"/>
                  <a:gd name="T4" fmla="*/ 0 w 58"/>
                  <a:gd name="T5" fmla="*/ 0 h 72"/>
                  <a:gd name="T6" fmla="*/ 58 w 58"/>
                  <a:gd name="T7" fmla="*/ 0 h 72"/>
                  <a:gd name="T8" fmla="*/ 58 w 58"/>
                  <a:gd name="T9" fmla="*/ 12 h 72"/>
                  <a:gd name="T10" fmla="*/ 36 w 58"/>
                  <a:gd name="T11" fmla="*/ 12 h 72"/>
                  <a:gd name="T12" fmla="*/ 36 w 58"/>
                  <a:gd name="T13" fmla="*/ 72 h 72"/>
                  <a:gd name="T14" fmla="*/ 22 w 58"/>
                  <a:gd name="T15" fmla="*/ 72 h 72"/>
                  <a:gd name="T16" fmla="*/ 22 w 58"/>
                  <a:gd name="T17"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72">
                    <a:moveTo>
                      <a:pt x="22" y="12"/>
                    </a:moveTo>
                    <a:lnTo>
                      <a:pt x="0" y="12"/>
                    </a:lnTo>
                    <a:lnTo>
                      <a:pt x="0" y="0"/>
                    </a:lnTo>
                    <a:lnTo>
                      <a:pt x="58" y="0"/>
                    </a:lnTo>
                    <a:lnTo>
                      <a:pt x="58" y="12"/>
                    </a:lnTo>
                    <a:lnTo>
                      <a:pt x="36" y="12"/>
                    </a:lnTo>
                    <a:lnTo>
                      <a:pt x="36" y="72"/>
                    </a:lnTo>
                    <a:lnTo>
                      <a:pt x="22" y="72"/>
                    </a:lnTo>
                    <a:lnTo>
                      <a:pt x="2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6"/>
              <p:cNvSpPr>
                <a:spLocks/>
              </p:cNvSpPr>
              <p:nvPr userDrawn="1"/>
            </p:nvSpPr>
            <p:spPr bwMode="auto">
              <a:xfrm>
                <a:off x="2146300" y="1344613"/>
                <a:ext cx="93663" cy="114300"/>
              </a:xfrm>
              <a:custGeom>
                <a:avLst/>
                <a:gdLst>
                  <a:gd name="T0" fmla="*/ 0 w 59"/>
                  <a:gd name="T1" fmla="*/ 0 h 72"/>
                  <a:gd name="T2" fmla="*/ 12 w 59"/>
                  <a:gd name="T3" fmla="*/ 0 h 72"/>
                  <a:gd name="T4" fmla="*/ 12 w 59"/>
                  <a:gd name="T5" fmla="*/ 30 h 72"/>
                  <a:gd name="T6" fmla="*/ 46 w 59"/>
                  <a:gd name="T7" fmla="*/ 30 h 72"/>
                  <a:gd name="T8" fmla="*/ 46 w 59"/>
                  <a:gd name="T9" fmla="*/ 0 h 72"/>
                  <a:gd name="T10" fmla="*/ 59 w 59"/>
                  <a:gd name="T11" fmla="*/ 0 h 72"/>
                  <a:gd name="T12" fmla="*/ 59 w 59"/>
                  <a:gd name="T13" fmla="*/ 72 h 72"/>
                  <a:gd name="T14" fmla="*/ 46 w 59"/>
                  <a:gd name="T15" fmla="*/ 72 h 72"/>
                  <a:gd name="T16" fmla="*/ 46 w 59"/>
                  <a:gd name="T17" fmla="*/ 41 h 72"/>
                  <a:gd name="T18" fmla="*/ 12 w 59"/>
                  <a:gd name="T19" fmla="*/ 41 h 72"/>
                  <a:gd name="T20" fmla="*/ 12 w 59"/>
                  <a:gd name="T21" fmla="*/ 72 h 72"/>
                  <a:gd name="T22" fmla="*/ 0 w 59"/>
                  <a:gd name="T23" fmla="*/ 72 h 72"/>
                  <a:gd name="T24" fmla="*/ 0 w 59"/>
                  <a:gd name="T2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72">
                    <a:moveTo>
                      <a:pt x="0" y="0"/>
                    </a:moveTo>
                    <a:lnTo>
                      <a:pt x="12" y="0"/>
                    </a:lnTo>
                    <a:lnTo>
                      <a:pt x="12" y="30"/>
                    </a:lnTo>
                    <a:lnTo>
                      <a:pt x="46" y="30"/>
                    </a:lnTo>
                    <a:lnTo>
                      <a:pt x="46" y="0"/>
                    </a:lnTo>
                    <a:lnTo>
                      <a:pt x="59" y="0"/>
                    </a:lnTo>
                    <a:lnTo>
                      <a:pt x="59" y="72"/>
                    </a:lnTo>
                    <a:lnTo>
                      <a:pt x="46" y="72"/>
                    </a:lnTo>
                    <a:lnTo>
                      <a:pt x="46" y="41"/>
                    </a:lnTo>
                    <a:lnTo>
                      <a:pt x="12" y="41"/>
                    </a:lnTo>
                    <a:lnTo>
                      <a:pt x="12" y="72"/>
                    </a:lnTo>
                    <a:lnTo>
                      <a:pt x="0" y="7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7"/>
              <p:cNvSpPr>
                <a:spLocks/>
              </p:cNvSpPr>
              <p:nvPr userDrawn="1"/>
            </p:nvSpPr>
            <p:spPr bwMode="auto">
              <a:xfrm>
                <a:off x="2270125" y="1344613"/>
                <a:ext cx="84138" cy="114300"/>
              </a:xfrm>
              <a:custGeom>
                <a:avLst/>
                <a:gdLst>
                  <a:gd name="T0" fmla="*/ 0 w 53"/>
                  <a:gd name="T1" fmla="*/ 0 h 72"/>
                  <a:gd name="T2" fmla="*/ 52 w 53"/>
                  <a:gd name="T3" fmla="*/ 0 h 72"/>
                  <a:gd name="T4" fmla="*/ 52 w 53"/>
                  <a:gd name="T5" fmla="*/ 11 h 72"/>
                  <a:gd name="T6" fmla="*/ 12 w 53"/>
                  <a:gd name="T7" fmla="*/ 11 h 72"/>
                  <a:gd name="T8" fmla="*/ 12 w 53"/>
                  <a:gd name="T9" fmla="*/ 30 h 72"/>
                  <a:gd name="T10" fmla="*/ 48 w 53"/>
                  <a:gd name="T11" fmla="*/ 30 h 72"/>
                  <a:gd name="T12" fmla="*/ 48 w 53"/>
                  <a:gd name="T13" fmla="*/ 41 h 72"/>
                  <a:gd name="T14" fmla="*/ 12 w 53"/>
                  <a:gd name="T15" fmla="*/ 41 h 72"/>
                  <a:gd name="T16" fmla="*/ 12 w 53"/>
                  <a:gd name="T17" fmla="*/ 60 h 72"/>
                  <a:gd name="T18" fmla="*/ 53 w 53"/>
                  <a:gd name="T19" fmla="*/ 60 h 72"/>
                  <a:gd name="T20" fmla="*/ 53 w 53"/>
                  <a:gd name="T21" fmla="*/ 72 h 72"/>
                  <a:gd name="T22" fmla="*/ 0 w 53"/>
                  <a:gd name="T23" fmla="*/ 72 h 72"/>
                  <a:gd name="T24" fmla="*/ 0 w 53"/>
                  <a:gd name="T2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72">
                    <a:moveTo>
                      <a:pt x="0" y="0"/>
                    </a:moveTo>
                    <a:lnTo>
                      <a:pt x="52" y="0"/>
                    </a:lnTo>
                    <a:lnTo>
                      <a:pt x="52" y="11"/>
                    </a:lnTo>
                    <a:lnTo>
                      <a:pt x="12" y="11"/>
                    </a:lnTo>
                    <a:lnTo>
                      <a:pt x="12" y="30"/>
                    </a:lnTo>
                    <a:lnTo>
                      <a:pt x="48" y="30"/>
                    </a:lnTo>
                    <a:lnTo>
                      <a:pt x="48" y="41"/>
                    </a:lnTo>
                    <a:lnTo>
                      <a:pt x="12" y="41"/>
                    </a:lnTo>
                    <a:lnTo>
                      <a:pt x="12" y="60"/>
                    </a:lnTo>
                    <a:lnTo>
                      <a:pt x="53" y="60"/>
                    </a:lnTo>
                    <a:lnTo>
                      <a:pt x="53" y="72"/>
                    </a:lnTo>
                    <a:lnTo>
                      <a:pt x="0" y="7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8"/>
              <p:cNvSpPr>
                <a:spLocks/>
              </p:cNvSpPr>
              <p:nvPr userDrawn="1"/>
            </p:nvSpPr>
            <p:spPr bwMode="auto">
              <a:xfrm>
                <a:off x="2422525" y="1341438"/>
                <a:ext cx="103188" cy="119062"/>
              </a:xfrm>
              <a:custGeom>
                <a:avLst/>
                <a:gdLst>
                  <a:gd name="T0" fmla="*/ 0 w 79"/>
                  <a:gd name="T1" fmla="*/ 45 h 90"/>
                  <a:gd name="T2" fmla="*/ 0 w 79"/>
                  <a:gd name="T3" fmla="*/ 45 h 90"/>
                  <a:gd name="T4" fmla="*/ 44 w 79"/>
                  <a:gd name="T5" fmla="*/ 0 h 90"/>
                  <a:gd name="T6" fmla="*/ 78 w 79"/>
                  <a:gd name="T7" fmla="*/ 14 h 90"/>
                  <a:gd name="T8" fmla="*/ 69 w 79"/>
                  <a:gd name="T9" fmla="*/ 25 h 90"/>
                  <a:gd name="T10" fmla="*/ 44 w 79"/>
                  <a:gd name="T11" fmla="*/ 14 h 90"/>
                  <a:gd name="T12" fmla="*/ 16 w 79"/>
                  <a:gd name="T13" fmla="*/ 45 h 90"/>
                  <a:gd name="T14" fmla="*/ 16 w 79"/>
                  <a:gd name="T15" fmla="*/ 45 h 90"/>
                  <a:gd name="T16" fmla="*/ 44 w 79"/>
                  <a:gd name="T17" fmla="*/ 76 h 90"/>
                  <a:gd name="T18" fmla="*/ 69 w 79"/>
                  <a:gd name="T19" fmla="*/ 65 h 90"/>
                  <a:gd name="T20" fmla="*/ 79 w 79"/>
                  <a:gd name="T21" fmla="*/ 75 h 90"/>
                  <a:gd name="T22" fmla="*/ 44 w 79"/>
                  <a:gd name="T23" fmla="*/ 90 h 90"/>
                  <a:gd name="T24" fmla="*/ 0 w 79"/>
                  <a:gd name="T25"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0">
                    <a:moveTo>
                      <a:pt x="0" y="45"/>
                    </a:moveTo>
                    <a:cubicBezTo>
                      <a:pt x="0" y="45"/>
                      <a:pt x="0" y="45"/>
                      <a:pt x="0" y="45"/>
                    </a:cubicBezTo>
                    <a:cubicBezTo>
                      <a:pt x="0" y="21"/>
                      <a:pt x="18" y="0"/>
                      <a:pt x="44" y="0"/>
                    </a:cubicBezTo>
                    <a:cubicBezTo>
                      <a:pt x="60" y="0"/>
                      <a:pt x="70" y="6"/>
                      <a:pt x="78" y="14"/>
                    </a:cubicBezTo>
                    <a:cubicBezTo>
                      <a:pt x="69" y="25"/>
                      <a:pt x="69" y="25"/>
                      <a:pt x="69" y="25"/>
                    </a:cubicBezTo>
                    <a:cubicBezTo>
                      <a:pt x="62" y="19"/>
                      <a:pt x="54" y="14"/>
                      <a:pt x="44" y="14"/>
                    </a:cubicBezTo>
                    <a:cubicBezTo>
                      <a:pt x="28" y="14"/>
                      <a:pt x="16" y="28"/>
                      <a:pt x="16" y="45"/>
                    </a:cubicBezTo>
                    <a:cubicBezTo>
                      <a:pt x="16" y="45"/>
                      <a:pt x="16" y="45"/>
                      <a:pt x="16" y="45"/>
                    </a:cubicBezTo>
                    <a:cubicBezTo>
                      <a:pt x="16" y="62"/>
                      <a:pt x="28" y="76"/>
                      <a:pt x="44" y="76"/>
                    </a:cubicBezTo>
                    <a:cubicBezTo>
                      <a:pt x="55" y="76"/>
                      <a:pt x="62" y="72"/>
                      <a:pt x="69" y="65"/>
                    </a:cubicBezTo>
                    <a:cubicBezTo>
                      <a:pt x="79" y="75"/>
                      <a:pt x="79" y="75"/>
                      <a:pt x="79" y="75"/>
                    </a:cubicBezTo>
                    <a:cubicBezTo>
                      <a:pt x="70" y="84"/>
                      <a:pt x="60" y="90"/>
                      <a:pt x="44" y="90"/>
                    </a:cubicBezTo>
                    <a:cubicBezTo>
                      <a:pt x="18" y="90"/>
                      <a:pt x="0" y="70"/>
                      <a:pt x="0" y="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9"/>
              <p:cNvSpPr>
                <a:spLocks/>
              </p:cNvSpPr>
              <p:nvPr userDrawn="1"/>
            </p:nvSpPr>
            <p:spPr bwMode="auto">
              <a:xfrm>
                <a:off x="2546350" y="1344613"/>
                <a:ext cx="96838" cy="115887"/>
              </a:xfrm>
              <a:custGeom>
                <a:avLst/>
                <a:gdLst>
                  <a:gd name="T0" fmla="*/ 0 w 74"/>
                  <a:gd name="T1" fmla="*/ 50 h 88"/>
                  <a:gd name="T2" fmla="*/ 0 w 74"/>
                  <a:gd name="T3" fmla="*/ 0 h 88"/>
                  <a:gd name="T4" fmla="*/ 15 w 74"/>
                  <a:gd name="T5" fmla="*/ 0 h 88"/>
                  <a:gd name="T6" fmla="*/ 15 w 74"/>
                  <a:gd name="T7" fmla="*/ 49 h 88"/>
                  <a:gd name="T8" fmla="*/ 37 w 74"/>
                  <a:gd name="T9" fmla="*/ 74 h 88"/>
                  <a:gd name="T10" fmla="*/ 59 w 74"/>
                  <a:gd name="T11" fmla="*/ 50 h 88"/>
                  <a:gd name="T12" fmla="*/ 59 w 74"/>
                  <a:gd name="T13" fmla="*/ 0 h 88"/>
                  <a:gd name="T14" fmla="*/ 74 w 74"/>
                  <a:gd name="T15" fmla="*/ 0 h 88"/>
                  <a:gd name="T16" fmla="*/ 74 w 74"/>
                  <a:gd name="T17" fmla="*/ 49 h 88"/>
                  <a:gd name="T18" fmla="*/ 37 w 74"/>
                  <a:gd name="T19" fmla="*/ 88 h 88"/>
                  <a:gd name="T20" fmla="*/ 0 w 74"/>
                  <a:gd name="T21" fmla="*/ 5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88">
                    <a:moveTo>
                      <a:pt x="0" y="50"/>
                    </a:moveTo>
                    <a:cubicBezTo>
                      <a:pt x="0" y="0"/>
                      <a:pt x="0" y="0"/>
                      <a:pt x="0" y="0"/>
                    </a:cubicBezTo>
                    <a:cubicBezTo>
                      <a:pt x="15" y="0"/>
                      <a:pt x="15" y="0"/>
                      <a:pt x="15" y="0"/>
                    </a:cubicBezTo>
                    <a:cubicBezTo>
                      <a:pt x="15" y="49"/>
                      <a:pt x="15" y="49"/>
                      <a:pt x="15" y="49"/>
                    </a:cubicBezTo>
                    <a:cubicBezTo>
                      <a:pt x="15" y="65"/>
                      <a:pt x="23" y="74"/>
                      <a:pt x="37" y="74"/>
                    </a:cubicBezTo>
                    <a:cubicBezTo>
                      <a:pt x="50" y="74"/>
                      <a:pt x="59" y="66"/>
                      <a:pt x="59" y="50"/>
                    </a:cubicBezTo>
                    <a:cubicBezTo>
                      <a:pt x="59" y="0"/>
                      <a:pt x="59" y="0"/>
                      <a:pt x="59" y="0"/>
                    </a:cubicBezTo>
                    <a:cubicBezTo>
                      <a:pt x="74" y="0"/>
                      <a:pt x="74" y="0"/>
                      <a:pt x="74" y="0"/>
                    </a:cubicBezTo>
                    <a:cubicBezTo>
                      <a:pt x="74" y="49"/>
                      <a:pt x="74" y="49"/>
                      <a:pt x="74" y="49"/>
                    </a:cubicBezTo>
                    <a:cubicBezTo>
                      <a:pt x="74" y="75"/>
                      <a:pt x="59" y="88"/>
                      <a:pt x="37" y="88"/>
                    </a:cubicBezTo>
                    <a:cubicBezTo>
                      <a:pt x="14" y="88"/>
                      <a:pt x="0" y="75"/>
                      <a:pt x="0" y="5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10"/>
              <p:cNvSpPr>
                <a:spLocks/>
              </p:cNvSpPr>
              <p:nvPr userDrawn="1"/>
            </p:nvSpPr>
            <p:spPr bwMode="auto">
              <a:xfrm>
                <a:off x="2662238" y="1343025"/>
                <a:ext cx="87313" cy="117475"/>
              </a:xfrm>
              <a:custGeom>
                <a:avLst/>
                <a:gdLst>
                  <a:gd name="T0" fmla="*/ 0 w 67"/>
                  <a:gd name="T1" fmla="*/ 75 h 89"/>
                  <a:gd name="T2" fmla="*/ 9 w 67"/>
                  <a:gd name="T3" fmla="*/ 64 h 89"/>
                  <a:gd name="T4" fmla="*/ 37 w 67"/>
                  <a:gd name="T5" fmla="*/ 75 h 89"/>
                  <a:gd name="T6" fmla="*/ 52 w 67"/>
                  <a:gd name="T7" fmla="*/ 64 h 89"/>
                  <a:gd name="T8" fmla="*/ 52 w 67"/>
                  <a:gd name="T9" fmla="*/ 64 h 89"/>
                  <a:gd name="T10" fmla="*/ 33 w 67"/>
                  <a:gd name="T11" fmla="*/ 51 h 89"/>
                  <a:gd name="T12" fmla="*/ 4 w 67"/>
                  <a:gd name="T13" fmla="*/ 25 h 89"/>
                  <a:gd name="T14" fmla="*/ 4 w 67"/>
                  <a:gd name="T15" fmla="*/ 25 h 89"/>
                  <a:gd name="T16" fmla="*/ 33 w 67"/>
                  <a:gd name="T17" fmla="*/ 0 h 89"/>
                  <a:gd name="T18" fmla="*/ 65 w 67"/>
                  <a:gd name="T19" fmla="*/ 10 h 89"/>
                  <a:gd name="T20" fmla="*/ 57 w 67"/>
                  <a:gd name="T21" fmla="*/ 22 h 89"/>
                  <a:gd name="T22" fmla="*/ 33 w 67"/>
                  <a:gd name="T23" fmla="*/ 13 h 89"/>
                  <a:gd name="T24" fmla="*/ 19 w 67"/>
                  <a:gd name="T25" fmla="*/ 23 h 89"/>
                  <a:gd name="T26" fmla="*/ 19 w 67"/>
                  <a:gd name="T27" fmla="*/ 24 h 89"/>
                  <a:gd name="T28" fmla="*/ 40 w 67"/>
                  <a:gd name="T29" fmla="*/ 37 h 89"/>
                  <a:gd name="T30" fmla="*/ 67 w 67"/>
                  <a:gd name="T31" fmla="*/ 63 h 89"/>
                  <a:gd name="T32" fmla="*/ 67 w 67"/>
                  <a:gd name="T33" fmla="*/ 63 h 89"/>
                  <a:gd name="T34" fmla="*/ 36 w 67"/>
                  <a:gd name="T35" fmla="*/ 89 h 89"/>
                  <a:gd name="T36" fmla="*/ 0 w 67"/>
                  <a:gd name="T37"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89">
                    <a:moveTo>
                      <a:pt x="0" y="75"/>
                    </a:moveTo>
                    <a:cubicBezTo>
                      <a:pt x="9" y="64"/>
                      <a:pt x="9" y="64"/>
                      <a:pt x="9" y="64"/>
                    </a:cubicBezTo>
                    <a:cubicBezTo>
                      <a:pt x="18" y="71"/>
                      <a:pt x="26" y="75"/>
                      <a:pt x="37" y="75"/>
                    </a:cubicBezTo>
                    <a:cubicBezTo>
                      <a:pt x="46" y="75"/>
                      <a:pt x="52" y="71"/>
                      <a:pt x="52" y="64"/>
                    </a:cubicBezTo>
                    <a:cubicBezTo>
                      <a:pt x="52" y="64"/>
                      <a:pt x="52" y="64"/>
                      <a:pt x="52" y="64"/>
                    </a:cubicBezTo>
                    <a:cubicBezTo>
                      <a:pt x="52" y="58"/>
                      <a:pt x="49" y="55"/>
                      <a:pt x="33" y="51"/>
                    </a:cubicBezTo>
                    <a:cubicBezTo>
                      <a:pt x="14" y="46"/>
                      <a:pt x="4" y="41"/>
                      <a:pt x="4" y="25"/>
                    </a:cubicBezTo>
                    <a:cubicBezTo>
                      <a:pt x="4" y="25"/>
                      <a:pt x="4" y="25"/>
                      <a:pt x="4" y="25"/>
                    </a:cubicBezTo>
                    <a:cubicBezTo>
                      <a:pt x="4" y="10"/>
                      <a:pt x="16" y="0"/>
                      <a:pt x="33" y="0"/>
                    </a:cubicBezTo>
                    <a:cubicBezTo>
                      <a:pt x="46" y="0"/>
                      <a:pt x="56" y="3"/>
                      <a:pt x="65" y="10"/>
                    </a:cubicBezTo>
                    <a:cubicBezTo>
                      <a:pt x="57" y="22"/>
                      <a:pt x="57" y="22"/>
                      <a:pt x="57" y="22"/>
                    </a:cubicBezTo>
                    <a:cubicBezTo>
                      <a:pt x="49" y="16"/>
                      <a:pt x="41" y="13"/>
                      <a:pt x="33" y="13"/>
                    </a:cubicBezTo>
                    <a:cubicBezTo>
                      <a:pt x="24" y="13"/>
                      <a:pt x="19" y="18"/>
                      <a:pt x="19" y="23"/>
                    </a:cubicBezTo>
                    <a:cubicBezTo>
                      <a:pt x="19" y="24"/>
                      <a:pt x="19" y="24"/>
                      <a:pt x="19" y="24"/>
                    </a:cubicBezTo>
                    <a:cubicBezTo>
                      <a:pt x="19" y="30"/>
                      <a:pt x="23" y="33"/>
                      <a:pt x="40" y="37"/>
                    </a:cubicBezTo>
                    <a:cubicBezTo>
                      <a:pt x="58" y="42"/>
                      <a:pt x="67" y="48"/>
                      <a:pt x="67" y="63"/>
                    </a:cubicBezTo>
                    <a:cubicBezTo>
                      <a:pt x="67" y="63"/>
                      <a:pt x="67" y="63"/>
                      <a:pt x="67" y="63"/>
                    </a:cubicBezTo>
                    <a:cubicBezTo>
                      <a:pt x="67" y="79"/>
                      <a:pt x="55" y="89"/>
                      <a:pt x="36" y="89"/>
                    </a:cubicBezTo>
                    <a:cubicBezTo>
                      <a:pt x="23" y="89"/>
                      <a:pt x="11" y="84"/>
                      <a:pt x="0"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11"/>
              <p:cNvSpPr>
                <a:spLocks/>
              </p:cNvSpPr>
              <p:nvPr userDrawn="1"/>
            </p:nvSpPr>
            <p:spPr bwMode="auto">
              <a:xfrm>
                <a:off x="2765425" y="1344613"/>
                <a:ext cx="90488" cy="114300"/>
              </a:xfrm>
              <a:custGeom>
                <a:avLst/>
                <a:gdLst>
                  <a:gd name="T0" fmla="*/ 22 w 57"/>
                  <a:gd name="T1" fmla="*/ 12 h 72"/>
                  <a:gd name="T2" fmla="*/ 0 w 57"/>
                  <a:gd name="T3" fmla="*/ 12 h 72"/>
                  <a:gd name="T4" fmla="*/ 0 w 57"/>
                  <a:gd name="T5" fmla="*/ 0 h 72"/>
                  <a:gd name="T6" fmla="*/ 57 w 57"/>
                  <a:gd name="T7" fmla="*/ 0 h 72"/>
                  <a:gd name="T8" fmla="*/ 57 w 57"/>
                  <a:gd name="T9" fmla="*/ 12 h 72"/>
                  <a:gd name="T10" fmla="*/ 35 w 57"/>
                  <a:gd name="T11" fmla="*/ 12 h 72"/>
                  <a:gd name="T12" fmla="*/ 35 w 57"/>
                  <a:gd name="T13" fmla="*/ 72 h 72"/>
                  <a:gd name="T14" fmla="*/ 22 w 57"/>
                  <a:gd name="T15" fmla="*/ 72 h 72"/>
                  <a:gd name="T16" fmla="*/ 22 w 57"/>
                  <a:gd name="T17"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72">
                    <a:moveTo>
                      <a:pt x="22" y="12"/>
                    </a:moveTo>
                    <a:lnTo>
                      <a:pt x="0" y="12"/>
                    </a:lnTo>
                    <a:lnTo>
                      <a:pt x="0" y="0"/>
                    </a:lnTo>
                    <a:lnTo>
                      <a:pt x="57" y="0"/>
                    </a:lnTo>
                    <a:lnTo>
                      <a:pt x="57" y="12"/>
                    </a:lnTo>
                    <a:lnTo>
                      <a:pt x="35" y="12"/>
                    </a:lnTo>
                    <a:lnTo>
                      <a:pt x="35" y="72"/>
                    </a:lnTo>
                    <a:lnTo>
                      <a:pt x="22" y="72"/>
                    </a:lnTo>
                    <a:lnTo>
                      <a:pt x="2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12"/>
              <p:cNvSpPr>
                <a:spLocks noEditPoints="1"/>
              </p:cNvSpPr>
              <p:nvPr userDrawn="1"/>
            </p:nvSpPr>
            <p:spPr bwMode="auto">
              <a:xfrm>
                <a:off x="2867025" y="1341438"/>
                <a:ext cx="119063" cy="119062"/>
              </a:xfrm>
              <a:custGeom>
                <a:avLst/>
                <a:gdLst>
                  <a:gd name="T0" fmla="*/ 0 w 91"/>
                  <a:gd name="T1" fmla="*/ 45 h 90"/>
                  <a:gd name="T2" fmla="*/ 0 w 91"/>
                  <a:gd name="T3" fmla="*/ 45 h 90"/>
                  <a:gd name="T4" fmla="*/ 45 w 91"/>
                  <a:gd name="T5" fmla="*/ 0 h 90"/>
                  <a:gd name="T6" fmla="*/ 91 w 91"/>
                  <a:gd name="T7" fmla="*/ 45 h 90"/>
                  <a:gd name="T8" fmla="*/ 91 w 91"/>
                  <a:gd name="T9" fmla="*/ 45 h 90"/>
                  <a:gd name="T10" fmla="*/ 45 w 91"/>
                  <a:gd name="T11" fmla="*/ 90 h 90"/>
                  <a:gd name="T12" fmla="*/ 0 w 91"/>
                  <a:gd name="T13" fmla="*/ 45 h 90"/>
                  <a:gd name="T14" fmla="*/ 75 w 91"/>
                  <a:gd name="T15" fmla="*/ 45 h 90"/>
                  <a:gd name="T16" fmla="*/ 75 w 91"/>
                  <a:gd name="T17" fmla="*/ 45 h 90"/>
                  <a:gd name="T18" fmla="*/ 45 w 91"/>
                  <a:gd name="T19" fmla="*/ 14 h 90"/>
                  <a:gd name="T20" fmla="*/ 16 w 91"/>
                  <a:gd name="T21" fmla="*/ 45 h 90"/>
                  <a:gd name="T22" fmla="*/ 16 w 91"/>
                  <a:gd name="T23" fmla="*/ 45 h 90"/>
                  <a:gd name="T24" fmla="*/ 45 w 91"/>
                  <a:gd name="T25" fmla="*/ 76 h 90"/>
                  <a:gd name="T26" fmla="*/ 75 w 91"/>
                  <a:gd name="T27"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0">
                    <a:moveTo>
                      <a:pt x="0" y="45"/>
                    </a:moveTo>
                    <a:cubicBezTo>
                      <a:pt x="0" y="45"/>
                      <a:pt x="0" y="45"/>
                      <a:pt x="0" y="45"/>
                    </a:cubicBezTo>
                    <a:cubicBezTo>
                      <a:pt x="0" y="21"/>
                      <a:pt x="19" y="0"/>
                      <a:pt x="45" y="0"/>
                    </a:cubicBezTo>
                    <a:cubicBezTo>
                      <a:pt x="72" y="0"/>
                      <a:pt x="91" y="21"/>
                      <a:pt x="91" y="45"/>
                    </a:cubicBezTo>
                    <a:cubicBezTo>
                      <a:pt x="91" y="45"/>
                      <a:pt x="91" y="45"/>
                      <a:pt x="91" y="45"/>
                    </a:cubicBezTo>
                    <a:cubicBezTo>
                      <a:pt x="91" y="70"/>
                      <a:pt x="72" y="90"/>
                      <a:pt x="45" y="90"/>
                    </a:cubicBezTo>
                    <a:cubicBezTo>
                      <a:pt x="18" y="90"/>
                      <a:pt x="0" y="70"/>
                      <a:pt x="0" y="45"/>
                    </a:cubicBezTo>
                    <a:close/>
                    <a:moveTo>
                      <a:pt x="75" y="45"/>
                    </a:moveTo>
                    <a:cubicBezTo>
                      <a:pt x="75" y="45"/>
                      <a:pt x="75" y="45"/>
                      <a:pt x="75" y="45"/>
                    </a:cubicBezTo>
                    <a:cubicBezTo>
                      <a:pt x="75" y="28"/>
                      <a:pt x="62" y="14"/>
                      <a:pt x="45" y="14"/>
                    </a:cubicBezTo>
                    <a:cubicBezTo>
                      <a:pt x="28" y="14"/>
                      <a:pt x="16" y="28"/>
                      <a:pt x="16" y="45"/>
                    </a:cubicBezTo>
                    <a:cubicBezTo>
                      <a:pt x="16" y="45"/>
                      <a:pt x="16" y="45"/>
                      <a:pt x="16" y="45"/>
                    </a:cubicBezTo>
                    <a:cubicBezTo>
                      <a:pt x="16" y="62"/>
                      <a:pt x="28" y="76"/>
                      <a:pt x="45" y="76"/>
                    </a:cubicBezTo>
                    <a:cubicBezTo>
                      <a:pt x="62" y="76"/>
                      <a:pt x="75" y="62"/>
                      <a:pt x="75" y="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13"/>
              <p:cNvSpPr>
                <a:spLocks/>
              </p:cNvSpPr>
              <p:nvPr userDrawn="1"/>
            </p:nvSpPr>
            <p:spPr bwMode="auto">
              <a:xfrm>
                <a:off x="3009900" y="1344613"/>
                <a:ext cx="111125" cy="114300"/>
              </a:xfrm>
              <a:custGeom>
                <a:avLst/>
                <a:gdLst>
                  <a:gd name="T0" fmla="*/ 0 w 70"/>
                  <a:gd name="T1" fmla="*/ 0 h 72"/>
                  <a:gd name="T2" fmla="*/ 13 w 70"/>
                  <a:gd name="T3" fmla="*/ 0 h 72"/>
                  <a:gd name="T4" fmla="*/ 35 w 70"/>
                  <a:gd name="T5" fmla="*/ 34 h 72"/>
                  <a:gd name="T6" fmla="*/ 57 w 70"/>
                  <a:gd name="T7" fmla="*/ 0 h 72"/>
                  <a:gd name="T8" fmla="*/ 70 w 70"/>
                  <a:gd name="T9" fmla="*/ 0 h 72"/>
                  <a:gd name="T10" fmla="*/ 70 w 70"/>
                  <a:gd name="T11" fmla="*/ 72 h 72"/>
                  <a:gd name="T12" fmla="*/ 58 w 70"/>
                  <a:gd name="T13" fmla="*/ 72 h 72"/>
                  <a:gd name="T14" fmla="*/ 58 w 70"/>
                  <a:gd name="T15" fmla="*/ 20 h 72"/>
                  <a:gd name="T16" fmla="*/ 35 w 70"/>
                  <a:gd name="T17" fmla="*/ 54 h 72"/>
                  <a:gd name="T18" fmla="*/ 35 w 70"/>
                  <a:gd name="T19" fmla="*/ 54 h 72"/>
                  <a:gd name="T20" fmla="*/ 12 w 70"/>
                  <a:gd name="T21" fmla="*/ 21 h 72"/>
                  <a:gd name="T22" fmla="*/ 12 w 70"/>
                  <a:gd name="T23" fmla="*/ 72 h 72"/>
                  <a:gd name="T24" fmla="*/ 0 w 70"/>
                  <a:gd name="T25" fmla="*/ 72 h 72"/>
                  <a:gd name="T26" fmla="*/ 0 w 7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72">
                    <a:moveTo>
                      <a:pt x="0" y="0"/>
                    </a:moveTo>
                    <a:lnTo>
                      <a:pt x="13" y="0"/>
                    </a:lnTo>
                    <a:lnTo>
                      <a:pt x="35" y="34"/>
                    </a:lnTo>
                    <a:lnTo>
                      <a:pt x="57" y="0"/>
                    </a:lnTo>
                    <a:lnTo>
                      <a:pt x="70" y="0"/>
                    </a:lnTo>
                    <a:lnTo>
                      <a:pt x="70" y="72"/>
                    </a:lnTo>
                    <a:lnTo>
                      <a:pt x="58" y="72"/>
                    </a:lnTo>
                    <a:lnTo>
                      <a:pt x="58" y="20"/>
                    </a:lnTo>
                    <a:lnTo>
                      <a:pt x="35" y="54"/>
                    </a:lnTo>
                    <a:lnTo>
                      <a:pt x="35" y="54"/>
                    </a:lnTo>
                    <a:lnTo>
                      <a:pt x="12" y="21"/>
                    </a:lnTo>
                    <a:lnTo>
                      <a:pt x="12" y="72"/>
                    </a:lnTo>
                    <a:lnTo>
                      <a:pt x="0" y="7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14"/>
              <p:cNvSpPr>
                <a:spLocks/>
              </p:cNvSpPr>
              <p:nvPr userDrawn="1"/>
            </p:nvSpPr>
            <p:spPr bwMode="auto">
              <a:xfrm>
                <a:off x="3151188" y="1344613"/>
                <a:ext cx="85725" cy="114300"/>
              </a:xfrm>
              <a:custGeom>
                <a:avLst/>
                <a:gdLst>
                  <a:gd name="T0" fmla="*/ 0 w 54"/>
                  <a:gd name="T1" fmla="*/ 0 h 72"/>
                  <a:gd name="T2" fmla="*/ 53 w 54"/>
                  <a:gd name="T3" fmla="*/ 0 h 72"/>
                  <a:gd name="T4" fmla="*/ 53 w 54"/>
                  <a:gd name="T5" fmla="*/ 11 h 72"/>
                  <a:gd name="T6" fmla="*/ 12 w 54"/>
                  <a:gd name="T7" fmla="*/ 11 h 72"/>
                  <a:gd name="T8" fmla="*/ 12 w 54"/>
                  <a:gd name="T9" fmla="*/ 30 h 72"/>
                  <a:gd name="T10" fmla="*/ 49 w 54"/>
                  <a:gd name="T11" fmla="*/ 30 h 72"/>
                  <a:gd name="T12" fmla="*/ 49 w 54"/>
                  <a:gd name="T13" fmla="*/ 41 h 72"/>
                  <a:gd name="T14" fmla="*/ 12 w 54"/>
                  <a:gd name="T15" fmla="*/ 41 h 72"/>
                  <a:gd name="T16" fmla="*/ 12 w 54"/>
                  <a:gd name="T17" fmla="*/ 60 h 72"/>
                  <a:gd name="T18" fmla="*/ 54 w 54"/>
                  <a:gd name="T19" fmla="*/ 60 h 72"/>
                  <a:gd name="T20" fmla="*/ 54 w 54"/>
                  <a:gd name="T21" fmla="*/ 72 h 72"/>
                  <a:gd name="T22" fmla="*/ 0 w 54"/>
                  <a:gd name="T23" fmla="*/ 72 h 72"/>
                  <a:gd name="T24" fmla="*/ 0 w 54"/>
                  <a:gd name="T2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72">
                    <a:moveTo>
                      <a:pt x="0" y="0"/>
                    </a:moveTo>
                    <a:lnTo>
                      <a:pt x="53" y="0"/>
                    </a:lnTo>
                    <a:lnTo>
                      <a:pt x="53" y="11"/>
                    </a:lnTo>
                    <a:lnTo>
                      <a:pt x="12" y="11"/>
                    </a:lnTo>
                    <a:lnTo>
                      <a:pt x="12" y="30"/>
                    </a:lnTo>
                    <a:lnTo>
                      <a:pt x="49" y="30"/>
                    </a:lnTo>
                    <a:lnTo>
                      <a:pt x="49" y="41"/>
                    </a:lnTo>
                    <a:lnTo>
                      <a:pt x="12" y="41"/>
                    </a:lnTo>
                    <a:lnTo>
                      <a:pt x="12" y="60"/>
                    </a:lnTo>
                    <a:lnTo>
                      <a:pt x="54" y="60"/>
                    </a:lnTo>
                    <a:lnTo>
                      <a:pt x="54" y="72"/>
                    </a:lnTo>
                    <a:lnTo>
                      <a:pt x="0" y="7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15"/>
              <p:cNvSpPr>
                <a:spLocks noEditPoints="1"/>
              </p:cNvSpPr>
              <p:nvPr userDrawn="1"/>
            </p:nvSpPr>
            <p:spPr bwMode="auto">
              <a:xfrm>
                <a:off x="3260725" y="1344613"/>
                <a:ext cx="96838" cy="114300"/>
              </a:xfrm>
              <a:custGeom>
                <a:avLst/>
                <a:gdLst>
                  <a:gd name="T0" fmla="*/ 0 w 74"/>
                  <a:gd name="T1" fmla="*/ 0 h 87"/>
                  <a:gd name="T2" fmla="*/ 39 w 74"/>
                  <a:gd name="T3" fmla="*/ 0 h 87"/>
                  <a:gd name="T4" fmla="*/ 64 w 74"/>
                  <a:gd name="T5" fmla="*/ 8 h 87"/>
                  <a:gd name="T6" fmla="*/ 71 w 74"/>
                  <a:gd name="T7" fmla="*/ 27 h 87"/>
                  <a:gd name="T8" fmla="*/ 71 w 74"/>
                  <a:gd name="T9" fmla="*/ 27 h 87"/>
                  <a:gd name="T10" fmla="*/ 50 w 74"/>
                  <a:gd name="T11" fmla="*/ 54 h 87"/>
                  <a:gd name="T12" fmla="*/ 74 w 74"/>
                  <a:gd name="T13" fmla="*/ 87 h 87"/>
                  <a:gd name="T14" fmla="*/ 56 w 74"/>
                  <a:gd name="T15" fmla="*/ 87 h 87"/>
                  <a:gd name="T16" fmla="*/ 34 w 74"/>
                  <a:gd name="T17" fmla="*/ 56 h 87"/>
                  <a:gd name="T18" fmla="*/ 15 w 74"/>
                  <a:gd name="T19" fmla="*/ 56 h 87"/>
                  <a:gd name="T20" fmla="*/ 15 w 74"/>
                  <a:gd name="T21" fmla="*/ 87 h 87"/>
                  <a:gd name="T22" fmla="*/ 0 w 74"/>
                  <a:gd name="T23" fmla="*/ 87 h 87"/>
                  <a:gd name="T24" fmla="*/ 0 w 74"/>
                  <a:gd name="T25" fmla="*/ 0 h 87"/>
                  <a:gd name="T26" fmla="*/ 38 w 74"/>
                  <a:gd name="T27" fmla="*/ 43 h 87"/>
                  <a:gd name="T28" fmla="*/ 56 w 74"/>
                  <a:gd name="T29" fmla="*/ 28 h 87"/>
                  <a:gd name="T30" fmla="*/ 56 w 74"/>
                  <a:gd name="T31" fmla="*/ 28 h 87"/>
                  <a:gd name="T32" fmla="*/ 38 w 74"/>
                  <a:gd name="T33" fmla="*/ 14 h 87"/>
                  <a:gd name="T34" fmla="*/ 15 w 74"/>
                  <a:gd name="T35" fmla="*/ 14 h 87"/>
                  <a:gd name="T36" fmla="*/ 15 w 74"/>
                  <a:gd name="T37" fmla="*/ 43 h 87"/>
                  <a:gd name="T38" fmla="*/ 38 w 74"/>
                  <a:gd name="T39"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87">
                    <a:moveTo>
                      <a:pt x="0" y="0"/>
                    </a:moveTo>
                    <a:cubicBezTo>
                      <a:pt x="39" y="0"/>
                      <a:pt x="39" y="0"/>
                      <a:pt x="39" y="0"/>
                    </a:cubicBezTo>
                    <a:cubicBezTo>
                      <a:pt x="50" y="0"/>
                      <a:pt x="58" y="3"/>
                      <a:pt x="64" y="8"/>
                    </a:cubicBezTo>
                    <a:cubicBezTo>
                      <a:pt x="68" y="13"/>
                      <a:pt x="71" y="20"/>
                      <a:pt x="71" y="27"/>
                    </a:cubicBezTo>
                    <a:cubicBezTo>
                      <a:pt x="71" y="27"/>
                      <a:pt x="71" y="27"/>
                      <a:pt x="71" y="27"/>
                    </a:cubicBezTo>
                    <a:cubicBezTo>
                      <a:pt x="71" y="42"/>
                      <a:pt x="62" y="50"/>
                      <a:pt x="50" y="54"/>
                    </a:cubicBezTo>
                    <a:cubicBezTo>
                      <a:pt x="74" y="87"/>
                      <a:pt x="74" y="87"/>
                      <a:pt x="74" y="87"/>
                    </a:cubicBezTo>
                    <a:cubicBezTo>
                      <a:pt x="56" y="87"/>
                      <a:pt x="56" y="87"/>
                      <a:pt x="56" y="87"/>
                    </a:cubicBezTo>
                    <a:cubicBezTo>
                      <a:pt x="34" y="56"/>
                      <a:pt x="34" y="56"/>
                      <a:pt x="34" y="56"/>
                    </a:cubicBezTo>
                    <a:cubicBezTo>
                      <a:pt x="15" y="56"/>
                      <a:pt x="15" y="56"/>
                      <a:pt x="15" y="56"/>
                    </a:cubicBezTo>
                    <a:cubicBezTo>
                      <a:pt x="15" y="87"/>
                      <a:pt x="15" y="87"/>
                      <a:pt x="15" y="87"/>
                    </a:cubicBezTo>
                    <a:cubicBezTo>
                      <a:pt x="0" y="87"/>
                      <a:pt x="0" y="87"/>
                      <a:pt x="0" y="87"/>
                    </a:cubicBezTo>
                    <a:lnTo>
                      <a:pt x="0" y="0"/>
                    </a:lnTo>
                    <a:close/>
                    <a:moveTo>
                      <a:pt x="38" y="43"/>
                    </a:moveTo>
                    <a:cubicBezTo>
                      <a:pt x="49" y="43"/>
                      <a:pt x="56" y="37"/>
                      <a:pt x="56" y="28"/>
                    </a:cubicBezTo>
                    <a:cubicBezTo>
                      <a:pt x="56" y="28"/>
                      <a:pt x="56" y="28"/>
                      <a:pt x="56" y="28"/>
                    </a:cubicBezTo>
                    <a:cubicBezTo>
                      <a:pt x="56" y="19"/>
                      <a:pt x="49" y="14"/>
                      <a:pt x="38" y="14"/>
                    </a:cubicBezTo>
                    <a:cubicBezTo>
                      <a:pt x="15" y="14"/>
                      <a:pt x="15" y="14"/>
                      <a:pt x="15" y="14"/>
                    </a:cubicBezTo>
                    <a:cubicBezTo>
                      <a:pt x="15" y="43"/>
                      <a:pt x="15" y="43"/>
                      <a:pt x="15" y="43"/>
                    </a:cubicBezTo>
                    <a:lnTo>
                      <a:pt x="38" y="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16"/>
              <p:cNvSpPr>
                <a:spLocks/>
              </p:cNvSpPr>
              <p:nvPr userDrawn="1"/>
            </p:nvSpPr>
            <p:spPr bwMode="auto">
              <a:xfrm>
                <a:off x="3417888" y="1343025"/>
                <a:ext cx="90488" cy="117475"/>
              </a:xfrm>
              <a:custGeom>
                <a:avLst/>
                <a:gdLst>
                  <a:gd name="T0" fmla="*/ 0 w 68"/>
                  <a:gd name="T1" fmla="*/ 75 h 89"/>
                  <a:gd name="T2" fmla="*/ 9 w 68"/>
                  <a:gd name="T3" fmla="*/ 64 h 89"/>
                  <a:gd name="T4" fmla="*/ 37 w 68"/>
                  <a:gd name="T5" fmla="*/ 75 h 89"/>
                  <a:gd name="T6" fmla="*/ 52 w 68"/>
                  <a:gd name="T7" fmla="*/ 64 h 89"/>
                  <a:gd name="T8" fmla="*/ 52 w 68"/>
                  <a:gd name="T9" fmla="*/ 64 h 89"/>
                  <a:gd name="T10" fmla="*/ 33 w 68"/>
                  <a:gd name="T11" fmla="*/ 51 h 89"/>
                  <a:gd name="T12" fmla="*/ 4 w 68"/>
                  <a:gd name="T13" fmla="*/ 25 h 89"/>
                  <a:gd name="T14" fmla="*/ 4 w 68"/>
                  <a:gd name="T15" fmla="*/ 25 h 89"/>
                  <a:gd name="T16" fmla="*/ 33 w 68"/>
                  <a:gd name="T17" fmla="*/ 0 h 89"/>
                  <a:gd name="T18" fmla="*/ 65 w 68"/>
                  <a:gd name="T19" fmla="*/ 10 h 89"/>
                  <a:gd name="T20" fmla="*/ 57 w 68"/>
                  <a:gd name="T21" fmla="*/ 22 h 89"/>
                  <a:gd name="T22" fmla="*/ 33 w 68"/>
                  <a:gd name="T23" fmla="*/ 13 h 89"/>
                  <a:gd name="T24" fmla="*/ 19 w 68"/>
                  <a:gd name="T25" fmla="*/ 23 h 89"/>
                  <a:gd name="T26" fmla="*/ 19 w 68"/>
                  <a:gd name="T27" fmla="*/ 24 h 89"/>
                  <a:gd name="T28" fmla="*/ 40 w 68"/>
                  <a:gd name="T29" fmla="*/ 37 h 89"/>
                  <a:gd name="T30" fmla="*/ 68 w 68"/>
                  <a:gd name="T31" fmla="*/ 63 h 89"/>
                  <a:gd name="T32" fmla="*/ 68 w 68"/>
                  <a:gd name="T33" fmla="*/ 63 h 89"/>
                  <a:gd name="T34" fmla="*/ 37 w 68"/>
                  <a:gd name="T35" fmla="*/ 89 h 89"/>
                  <a:gd name="T36" fmla="*/ 0 w 68"/>
                  <a:gd name="T37"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89">
                    <a:moveTo>
                      <a:pt x="0" y="75"/>
                    </a:moveTo>
                    <a:cubicBezTo>
                      <a:pt x="9" y="64"/>
                      <a:pt x="9" y="64"/>
                      <a:pt x="9" y="64"/>
                    </a:cubicBezTo>
                    <a:cubicBezTo>
                      <a:pt x="18" y="71"/>
                      <a:pt x="26" y="75"/>
                      <a:pt x="37" y="75"/>
                    </a:cubicBezTo>
                    <a:cubicBezTo>
                      <a:pt x="46" y="75"/>
                      <a:pt x="52" y="71"/>
                      <a:pt x="52" y="64"/>
                    </a:cubicBezTo>
                    <a:cubicBezTo>
                      <a:pt x="52" y="64"/>
                      <a:pt x="52" y="64"/>
                      <a:pt x="52" y="64"/>
                    </a:cubicBezTo>
                    <a:cubicBezTo>
                      <a:pt x="52" y="58"/>
                      <a:pt x="49" y="55"/>
                      <a:pt x="33" y="51"/>
                    </a:cubicBezTo>
                    <a:cubicBezTo>
                      <a:pt x="14" y="46"/>
                      <a:pt x="4" y="41"/>
                      <a:pt x="4" y="25"/>
                    </a:cubicBezTo>
                    <a:cubicBezTo>
                      <a:pt x="4" y="25"/>
                      <a:pt x="4" y="25"/>
                      <a:pt x="4" y="25"/>
                    </a:cubicBezTo>
                    <a:cubicBezTo>
                      <a:pt x="4" y="10"/>
                      <a:pt x="16" y="0"/>
                      <a:pt x="33" y="0"/>
                    </a:cubicBezTo>
                    <a:cubicBezTo>
                      <a:pt x="46" y="0"/>
                      <a:pt x="56" y="3"/>
                      <a:pt x="65" y="10"/>
                    </a:cubicBezTo>
                    <a:cubicBezTo>
                      <a:pt x="57" y="22"/>
                      <a:pt x="57" y="22"/>
                      <a:pt x="57" y="22"/>
                    </a:cubicBezTo>
                    <a:cubicBezTo>
                      <a:pt x="49" y="16"/>
                      <a:pt x="41" y="13"/>
                      <a:pt x="33" y="13"/>
                    </a:cubicBezTo>
                    <a:cubicBezTo>
                      <a:pt x="24" y="13"/>
                      <a:pt x="19" y="18"/>
                      <a:pt x="19" y="23"/>
                    </a:cubicBezTo>
                    <a:cubicBezTo>
                      <a:pt x="19" y="24"/>
                      <a:pt x="19" y="24"/>
                      <a:pt x="19" y="24"/>
                    </a:cubicBezTo>
                    <a:cubicBezTo>
                      <a:pt x="19" y="30"/>
                      <a:pt x="23" y="33"/>
                      <a:pt x="40" y="37"/>
                    </a:cubicBezTo>
                    <a:cubicBezTo>
                      <a:pt x="58" y="42"/>
                      <a:pt x="68" y="48"/>
                      <a:pt x="68" y="63"/>
                    </a:cubicBezTo>
                    <a:cubicBezTo>
                      <a:pt x="68" y="63"/>
                      <a:pt x="68" y="63"/>
                      <a:pt x="68" y="63"/>
                    </a:cubicBezTo>
                    <a:cubicBezTo>
                      <a:pt x="68" y="79"/>
                      <a:pt x="55" y="89"/>
                      <a:pt x="37" y="89"/>
                    </a:cubicBezTo>
                    <a:cubicBezTo>
                      <a:pt x="23" y="89"/>
                      <a:pt x="11" y="84"/>
                      <a:pt x="0"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17"/>
              <p:cNvSpPr>
                <a:spLocks/>
              </p:cNvSpPr>
              <p:nvPr userDrawn="1"/>
            </p:nvSpPr>
            <p:spPr bwMode="auto">
              <a:xfrm>
                <a:off x="3529013" y="1344613"/>
                <a:ext cx="98425" cy="115887"/>
              </a:xfrm>
              <a:custGeom>
                <a:avLst/>
                <a:gdLst>
                  <a:gd name="T0" fmla="*/ 0 w 75"/>
                  <a:gd name="T1" fmla="*/ 50 h 88"/>
                  <a:gd name="T2" fmla="*/ 0 w 75"/>
                  <a:gd name="T3" fmla="*/ 0 h 88"/>
                  <a:gd name="T4" fmla="*/ 16 w 75"/>
                  <a:gd name="T5" fmla="*/ 0 h 88"/>
                  <a:gd name="T6" fmla="*/ 16 w 75"/>
                  <a:gd name="T7" fmla="*/ 49 h 88"/>
                  <a:gd name="T8" fmla="*/ 37 w 75"/>
                  <a:gd name="T9" fmla="*/ 74 h 88"/>
                  <a:gd name="T10" fmla="*/ 59 w 75"/>
                  <a:gd name="T11" fmla="*/ 50 h 88"/>
                  <a:gd name="T12" fmla="*/ 59 w 75"/>
                  <a:gd name="T13" fmla="*/ 0 h 88"/>
                  <a:gd name="T14" fmla="*/ 75 w 75"/>
                  <a:gd name="T15" fmla="*/ 0 h 88"/>
                  <a:gd name="T16" fmla="*/ 75 w 75"/>
                  <a:gd name="T17" fmla="*/ 49 h 88"/>
                  <a:gd name="T18" fmla="*/ 37 w 75"/>
                  <a:gd name="T19" fmla="*/ 88 h 88"/>
                  <a:gd name="T20" fmla="*/ 0 w 75"/>
                  <a:gd name="T21" fmla="*/ 5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88">
                    <a:moveTo>
                      <a:pt x="0" y="50"/>
                    </a:moveTo>
                    <a:cubicBezTo>
                      <a:pt x="0" y="0"/>
                      <a:pt x="0" y="0"/>
                      <a:pt x="0" y="0"/>
                    </a:cubicBezTo>
                    <a:cubicBezTo>
                      <a:pt x="16" y="0"/>
                      <a:pt x="16" y="0"/>
                      <a:pt x="16" y="0"/>
                    </a:cubicBezTo>
                    <a:cubicBezTo>
                      <a:pt x="16" y="49"/>
                      <a:pt x="16" y="49"/>
                      <a:pt x="16" y="49"/>
                    </a:cubicBezTo>
                    <a:cubicBezTo>
                      <a:pt x="16" y="65"/>
                      <a:pt x="24" y="74"/>
                      <a:pt x="37" y="74"/>
                    </a:cubicBezTo>
                    <a:cubicBezTo>
                      <a:pt x="51" y="74"/>
                      <a:pt x="59" y="66"/>
                      <a:pt x="59" y="50"/>
                    </a:cubicBezTo>
                    <a:cubicBezTo>
                      <a:pt x="59" y="0"/>
                      <a:pt x="59" y="0"/>
                      <a:pt x="59" y="0"/>
                    </a:cubicBezTo>
                    <a:cubicBezTo>
                      <a:pt x="75" y="0"/>
                      <a:pt x="75" y="0"/>
                      <a:pt x="75" y="0"/>
                    </a:cubicBezTo>
                    <a:cubicBezTo>
                      <a:pt x="75" y="49"/>
                      <a:pt x="75" y="49"/>
                      <a:pt x="75" y="49"/>
                    </a:cubicBezTo>
                    <a:cubicBezTo>
                      <a:pt x="75" y="75"/>
                      <a:pt x="60" y="88"/>
                      <a:pt x="37" y="88"/>
                    </a:cubicBezTo>
                    <a:cubicBezTo>
                      <a:pt x="15" y="88"/>
                      <a:pt x="0" y="75"/>
                      <a:pt x="0" y="5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18"/>
              <p:cNvSpPr>
                <a:spLocks/>
              </p:cNvSpPr>
              <p:nvPr userDrawn="1"/>
            </p:nvSpPr>
            <p:spPr bwMode="auto">
              <a:xfrm>
                <a:off x="3649663" y="1341438"/>
                <a:ext cx="103188" cy="119062"/>
              </a:xfrm>
              <a:custGeom>
                <a:avLst/>
                <a:gdLst>
                  <a:gd name="T0" fmla="*/ 0 w 79"/>
                  <a:gd name="T1" fmla="*/ 45 h 90"/>
                  <a:gd name="T2" fmla="*/ 0 w 79"/>
                  <a:gd name="T3" fmla="*/ 45 h 90"/>
                  <a:gd name="T4" fmla="*/ 45 w 79"/>
                  <a:gd name="T5" fmla="*/ 0 h 90"/>
                  <a:gd name="T6" fmla="*/ 79 w 79"/>
                  <a:gd name="T7" fmla="*/ 14 h 90"/>
                  <a:gd name="T8" fmla="*/ 69 w 79"/>
                  <a:gd name="T9" fmla="*/ 25 h 90"/>
                  <a:gd name="T10" fmla="*/ 44 w 79"/>
                  <a:gd name="T11" fmla="*/ 14 h 90"/>
                  <a:gd name="T12" fmla="*/ 16 w 79"/>
                  <a:gd name="T13" fmla="*/ 45 h 90"/>
                  <a:gd name="T14" fmla="*/ 16 w 79"/>
                  <a:gd name="T15" fmla="*/ 45 h 90"/>
                  <a:gd name="T16" fmla="*/ 44 w 79"/>
                  <a:gd name="T17" fmla="*/ 76 h 90"/>
                  <a:gd name="T18" fmla="*/ 69 w 79"/>
                  <a:gd name="T19" fmla="*/ 65 h 90"/>
                  <a:gd name="T20" fmla="*/ 79 w 79"/>
                  <a:gd name="T21" fmla="*/ 75 h 90"/>
                  <a:gd name="T22" fmla="*/ 44 w 79"/>
                  <a:gd name="T23" fmla="*/ 90 h 90"/>
                  <a:gd name="T24" fmla="*/ 0 w 79"/>
                  <a:gd name="T25"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0">
                    <a:moveTo>
                      <a:pt x="0" y="45"/>
                    </a:moveTo>
                    <a:cubicBezTo>
                      <a:pt x="0" y="45"/>
                      <a:pt x="0" y="45"/>
                      <a:pt x="0" y="45"/>
                    </a:cubicBezTo>
                    <a:cubicBezTo>
                      <a:pt x="0" y="21"/>
                      <a:pt x="18" y="0"/>
                      <a:pt x="45" y="0"/>
                    </a:cubicBezTo>
                    <a:cubicBezTo>
                      <a:pt x="61" y="0"/>
                      <a:pt x="70" y="6"/>
                      <a:pt x="79" y="14"/>
                    </a:cubicBezTo>
                    <a:cubicBezTo>
                      <a:pt x="69" y="25"/>
                      <a:pt x="69" y="25"/>
                      <a:pt x="69" y="25"/>
                    </a:cubicBezTo>
                    <a:cubicBezTo>
                      <a:pt x="62" y="19"/>
                      <a:pt x="54" y="14"/>
                      <a:pt x="44" y="14"/>
                    </a:cubicBezTo>
                    <a:cubicBezTo>
                      <a:pt x="28" y="14"/>
                      <a:pt x="16" y="28"/>
                      <a:pt x="16" y="45"/>
                    </a:cubicBezTo>
                    <a:cubicBezTo>
                      <a:pt x="16" y="45"/>
                      <a:pt x="16" y="45"/>
                      <a:pt x="16" y="45"/>
                    </a:cubicBezTo>
                    <a:cubicBezTo>
                      <a:pt x="16" y="62"/>
                      <a:pt x="28" y="76"/>
                      <a:pt x="44" y="76"/>
                    </a:cubicBezTo>
                    <a:cubicBezTo>
                      <a:pt x="55" y="76"/>
                      <a:pt x="62" y="72"/>
                      <a:pt x="69" y="65"/>
                    </a:cubicBezTo>
                    <a:cubicBezTo>
                      <a:pt x="79" y="75"/>
                      <a:pt x="79" y="75"/>
                      <a:pt x="79" y="75"/>
                    </a:cubicBezTo>
                    <a:cubicBezTo>
                      <a:pt x="70" y="84"/>
                      <a:pt x="60" y="90"/>
                      <a:pt x="44" y="90"/>
                    </a:cubicBezTo>
                    <a:cubicBezTo>
                      <a:pt x="19" y="90"/>
                      <a:pt x="0" y="70"/>
                      <a:pt x="0" y="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19"/>
              <p:cNvSpPr>
                <a:spLocks/>
              </p:cNvSpPr>
              <p:nvPr userDrawn="1"/>
            </p:nvSpPr>
            <p:spPr bwMode="auto">
              <a:xfrm>
                <a:off x="3765550" y="1341438"/>
                <a:ext cx="103188" cy="119062"/>
              </a:xfrm>
              <a:custGeom>
                <a:avLst/>
                <a:gdLst>
                  <a:gd name="T0" fmla="*/ 0 w 79"/>
                  <a:gd name="T1" fmla="*/ 45 h 90"/>
                  <a:gd name="T2" fmla="*/ 0 w 79"/>
                  <a:gd name="T3" fmla="*/ 45 h 90"/>
                  <a:gd name="T4" fmla="*/ 45 w 79"/>
                  <a:gd name="T5" fmla="*/ 0 h 90"/>
                  <a:gd name="T6" fmla="*/ 79 w 79"/>
                  <a:gd name="T7" fmla="*/ 14 h 90"/>
                  <a:gd name="T8" fmla="*/ 69 w 79"/>
                  <a:gd name="T9" fmla="*/ 25 h 90"/>
                  <a:gd name="T10" fmla="*/ 45 w 79"/>
                  <a:gd name="T11" fmla="*/ 14 h 90"/>
                  <a:gd name="T12" fmla="*/ 16 w 79"/>
                  <a:gd name="T13" fmla="*/ 45 h 90"/>
                  <a:gd name="T14" fmla="*/ 16 w 79"/>
                  <a:gd name="T15" fmla="*/ 45 h 90"/>
                  <a:gd name="T16" fmla="*/ 45 w 79"/>
                  <a:gd name="T17" fmla="*/ 76 h 90"/>
                  <a:gd name="T18" fmla="*/ 70 w 79"/>
                  <a:gd name="T19" fmla="*/ 65 h 90"/>
                  <a:gd name="T20" fmla="*/ 79 w 79"/>
                  <a:gd name="T21" fmla="*/ 75 h 90"/>
                  <a:gd name="T22" fmla="*/ 44 w 79"/>
                  <a:gd name="T23" fmla="*/ 90 h 90"/>
                  <a:gd name="T24" fmla="*/ 0 w 79"/>
                  <a:gd name="T25"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0">
                    <a:moveTo>
                      <a:pt x="0" y="45"/>
                    </a:moveTo>
                    <a:cubicBezTo>
                      <a:pt x="0" y="45"/>
                      <a:pt x="0" y="45"/>
                      <a:pt x="0" y="45"/>
                    </a:cubicBezTo>
                    <a:cubicBezTo>
                      <a:pt x="0" y="21"/>
                      <a:pt x="19" y="0"/>
                      <a:pt x="45" y="0"/>
                    </a:cubicBezTo>
                    <a:cubicBezTo>
                      <a:pt x="61" y="0"/>
                      <a:pt x="71" y="6"/>
                      <a:pt x="79" y="14"/>
                    </a:cubicBezTo>
                    <a:cubicBezTo>
                      <a:pt x="69" y="25"/>
                      <a:pt x="69" y="25"/>
                      <a:pt x="69" y="25"/>
                    </a:cubicBezTo>
                    <a:cubicBezTo>
                      <a:pt x="62" y="19"/>
                      <a:pt x="55" y="14"/>
                      <a:pt x="45" y="14"/>
                    </a:cubicBezTo>
                    <a:cubicBezTo>
                      <a:pt x="28" y="14"/>
                      <a:pt x="16" y="28"/>
                      <a:pt x="16" y="45"/>
                    </a:cubicBezTo>
                    <a:cubicBezTo>
                      <a:pt x="16" y="45"/>
                      <a:pt x="16" y="45"/>
                      <a:pt x="16" y="45"/>
                    </a:cubicBezTo>
                    <a:cubicBezTo>
                      <a:pt x="16" y="62"/>
                      <a:pt x="28" y="76"/>
                      <a:pt x="45" y="76"/>
                    </a:cubicBezTo>
                    <a:cubicBezTo>
                      <a:pt x="55" y="76"/>
                      <a:pt x="62" y="72"/>
                      <a:pt x="70" y="65"/>
                    </a:cubicBezTo>
                    <a:cubicBezTo>
                      <a:pt x="79" y="75"/>
                      <a:pt x="79" y="75"/>
                      <a:pt x="79" y="75"/>
                    </a:cubicBezTo>
                    <a:cubicBezTo>
                      <a:pt x="70" y="84"/>
                      <a:pt x="60" y="90"/>
                      <a:pt x="44" y="90"/>
                    </a:cubicBezTo>
                    <a:cubicBezTo>
                      <a:pt x="19" y="90"/>
                      <a:pt x="0" y="70"/>
                      <a:pt x="0" y="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20"/>
              <p:cNvSpPr>
                <a:spLocks/>
              </p:cNvSpPr>
              <p:nvPr userDrawn="1"/>
            </p:nvSpPr>
            <p:spPr bwMode="auto">
              <a:xfrm>
                <a:off x="3890963" y="1344613"/>
                <a:ext cx="85725" cy="114300"/>
              </a:xfrm>
              <a:custGeom>
                <a:avLst/>
                <a:gdLst>
                  <a:gd name="T0" fmla="*/ 0 w 54"/>
                  <a:gd name="T1" fmla="*/ 0 h 72"/>
                  <a:gd name="T2" fmla="*/ 53 w 54"/>
                  <a:gd name="T3" fmla="*/ 0 h 72"/>
                  <a:gd name="T4" fmla="*/ 53 w 54"/>
                  <a:gd name="T5" fmla="*/ 11 h 72"/>
                  <a:gd name="T6" fmla="*/ 13 w 54"/>
                  <a:gd name="T7" fmla="*/ 11 h 72"/>
                  <a:gd name="T8" fmla="*/ 13 w 54"/>
                  <a:gd name="T9" fmla="*/ 30 h 72"/>
                  <a:gd name="T10" fmla="*/ 48 w 54"/>
                  <a:gd name="T11" fmla="*/ 30 h 72"/>
                  <a:gd name="T12" fmla="*/ 48 w 54"/>
                  <a:gd name="T13" fmla="*/ 41 h 72"/>
                  <a:gd name="T14" fmla="*/ 13 w 54"/>
                  <a:gd name="T15" fmla="*/ 41 h 72"/>
                  <a:gd name="T16" fmla="*/ 13 w 54"/>
                  <a:gd name="T17" fmla="*/ 60 h 72"/>
                  <a:gd name="T18" fmla="*/ 54 w 54"/>
                  <a:gd name="T19" fmla="*/ 60 h 72"/>
                  <a:gd name="T20" fmla="*/ 54 w 54"/>
                  <a:gd name="T21" fmla="*/ 72 h 72"/>
                  <a:gd name="T22" fmla="*/ 0 w 54"/>
                  <a:gd name="T23" fmla="*/ 72 h 72"/>
                  <a:gd name="T24" fmla="*/ 0 w 54"/>
                  <a:gd name="T2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72">
                    <a:moveTo>
                      <a:pt x="0" y="0"/>
                    </a:moveTo>
                    <a:lnTo>
                      <a:pt x="53" y="0"/>
                    </a:lnTo>
                    <a:lnTo>
                      <a:pt x="53" y="11"/>
                    </a:lnTo>
                    <a:lnTo>
                      <a:pt x="13" y="11"/>
                    </a:lnTo>
                    <a:lnTo>
                      <a:pt x="13" y="30"/>
                    </a:lnTo>
                    <a:lnTo>
                      <a:pt x="48" y="30"/>
                    </a:lnTo>
                    <a:lnTo>
                      <a:pt x="48" y="41"/>
                    </a:lnTo>
                    <a:lnTo>
                      <a:pt x="13" y="41"/>
                    </a:lnTo>
                    <a:lnTo>
                      <a:pt x="13" y="60"/>
                    </a:lnTo>
                    <a:lnTo>
                      <a:pt x="54" y="60"/>
                    </a:lnTo>
                    <a:lnTo>
                      <a:pt x="54" y="72"/>
                    </a:lnTo>
                    <a:lnTo>
                      <a:pt x="0" y="7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21"/>
              <p:cNvSpPr>
                <a:spLocks/>
              </p:cNvSpPr>
              <p:nvPr userDrawn="1"/>
            </p:nvSpPr>
            <p:spPr bwMode="auto">
              <a:xfrm>
                <a:off x="3992563" y="1343025"/>
                <a:ext cx="87313" cy="117475"/>
              </a:xfrm>
              <a:custGeom>
                <a:avLst/>
                <a:gdLst>
                  <a:gd name="T0" fmla="*/ 0 w 67"/>
                  <a:gd name="T1" fmla="*/ 75 h 89"/>
                  <a:gd name="T2" fmla="*/ 9 w 67"/>
                  <a:gd name="T3" fmla="*/ 64 h 89"/>
                  <a:gd name="T4" fmla="*/ 37 w 67"/>
                  <a:gd name="T5" fmla="*/ 75 h 89"/>
                  <a:gd name="T6" fmla="*/ 52 w 67"/>
                  <a:gd name="T7" fmla="*/ 64 h 89"/>
                  <a:gd name="T8" fmla="*/ 52 w 67"/>
                  <a:gd name="T9" fmla="*/ 64 h 89"/>
                  <a:gd name="T10" fmla="*/ 32 w 67"/>
                  <a:gd name="T11" fmla="*/ 51 h 89"/>
                  <a:gd name="T12" fmla="*/ 3 w 67"/>
                  <a:gd name="T13" fmla="*/ 25 h 89"/>
                  <a:gd name="T14" fmla="*/ 3 w 67"/>
                  <a:gd name="T15" fmla="*/ 25 h 89"/>
                  <a:gd name="T16" fmla="*/ 33 w 67"/>
                  <a:gd name="T17" fmla="*/ 0 h 89"/>
                  <a:gd name="T18" fmla="*/ 65 w 67"/>
                  <a:gd name="T19" fmla="*/ 10 h 89"/>
                  <a:gd name="T20" fmla="*/ 56 w 67"/>
                  <a:gd name="T21" fmla="*/ 22 h 89"/>
                  <a:gd name="T22" fmla="*/ 33 w 67"/>
                  <a:gd name="T23" fmla="*/ 13 h 89"/>
                  <a:gd name="T24" fmla="*/ 19 w 67"/>
                  <a:gd name="T25" fmla="*/ 23 h 89"/>
                  <a:gd name="T26" fmla="*/ 19 w 67"/>
                  <a:gd name="T27" fmla="*/ 24 h 89"/>
                  <a:gd name="T28" fmla="*/ 39 w 67"/>
                  <a:gd name="T29" fmla="*/ 37 h 89"/>
                  <a:gd name="T30" fmla="*/ 67 w 67"/>
                  <a:gd name="T31" fmla="*/ 63 h 89"/>
                  <a:gd name="T32" fmla="*/ 67 w 67"/>
                  <a:gd name="T33" fmla="*/ 63 h 89"/>
                  <a:gd name="T34" fmla="*/ 36 w 67"/>
                  <a:gd name="T35" fmla="*/ 89 h 89"/>
                  <a:gd name="T36" fmla="*/ 0 w 67"/>
                  <a:gd name="T37"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89">
                    <a:moveTo>
                      <a:pt x="0" y="75"/>
                    </a:moveTo>
                    <a:cubicBezTo>
                      <a:pt x="9" y="64"/>
                      <a:pt x="9" y="64"/>
                      <a:pt x="9" y="64"/>
                    </a:cubicBezTo>
                    <a:cubicBezTo>
                      <a:pt x="17" y="71"/>
                      <a:pt x="26" y="75"/>
                      <a:pt x="37" y="75"/>
                    </a:cubicBezTo>
                    <a:cubicBezTo>
                      <a:pt x="46" y="75"/>
                      <a:pt x="52" y="71"/>
                      <a:pt x="52" y="64"/>
                    </a:cubicBezTo>
                    <a:cubicBezTo>
                      <a:pt x="52" y="64"/>
                      <a:pt x="52" y="64"/>
                      <a:pt x="52" y="64"/>
                    </a:cubicBezTo>
                    <a:cubicBezTo>
                      <a:pt x="52" y="58"/>
                      <a:pt x="48" y="55"/>
                      <a:pt x="32" y="51"/>
                    </a:cubicBezTo>
                    <a:cubicBezTo>
                      <a:pt x="14" y="46"/>
                      <a:pt x="3" y="41"/>
                      <a:pt x="3" y="25"/>
                    </a:cubicBezTo>
                    <a:cubicBezTo>
                      <a:pt x="3" y="25"/>
                      <a:pt x="3" y="25"/>
                      <a:pt x="3" y="25"/>
                    </a:cubicBezTo>
                    <a:cubicBezTo>
                      <a:pt x="3" y="10"/>
                      <a:pt x="16" y="0"/>
                      <a:pt x="33" y="0"/>
                    </a:cubicBezTo>
                    <a:cubicBezTo>
                      <a:pt x="46" y="0"/>
                      <a:pt x="56" y="3"/>
                      <a:pt x="65" y="10"/>
                    </a:cubicBezTo>
                    <a:cubicBezTo>
                      <a:pt x="56" y="22"/>
                      <a:pt x="56" y="22"/>
                      <a:pt x="56" y="22"/>
                    </a:cubicBezTo>
                    <a:cubicBezTo>
                      <a:pt x="49" y="16"/>
                      <a:pt x="41" y="13"/>
                      <a:pt x="33" y="13"/>
                    </a:cubicBezTo>
                    <a:cubicBezTo>
                      <a:pt x="24" y="13"/>
                      <a:pt x="19" y="18"/>
                      <a:pt x="19" y="23"/>
                    </a:cubicBezTo>
                    <a:cubicBezTo>
                      <a:pt x="19" y="24"/>
                      <a:pt x="19" y="24"/>
                      <a:pt x="19" y="24"/>
                    </a:cubicBezTo>
                    <a:cubicBezTo>
                      <a:pt x="19" y="30"/>
                      <a:pt x="23" y="33"/>
                      <a:pt x="39" y="37"/>
                    </a:cubicBezTo>
                    <a:cubicBezTo>
                      <a:pt x="58" y="42"/>
                      <a:pt x="67" y="48"/>
                      <a:pt x="67" y="63"/>
                    </a:cubicBezTo>
                    <a:cubicBezTo>
                      <a:pt x="67" y="63"/>
                      <a:pt x="67" y="63"/>
                      <a:pt x="67" y="63"/>
                    </a:cubicBezTo>
                    <a:cubicBezTo>
                      <a:pt x="67" y="79"/>
                      <a:pt x="54" y="89"/>
                      <a:pt x="36" y="89"/>
                    </a:cubicBezTo>
                    <a:cubicBezTo>
                      <a:pt x="23" y="89"/>
                      <a:pt x="10" y="84"/>
                      <a:pt x="0"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22"/>
              <p:cNvSpPr>
                <a:spLocks/>
              </p:cNvSpPr>
              <p:nvPr userDrawn="1"/>
            </p:nvSpPr>
            <p:spPr bwMode="auto">
              <a:xfrm>
                <a:off x="4094163" y="1343025"/>
                <a:ext cx="88900" cy="117475"/>
              </a:xfrm>
              <a:custGeom>
                <a:avLst/>
                <a:gdLst>
                  <a:gd name="T0" fmla="*/ 0 w 67"/>
                  <a:gd name="T1" fmla="*/ 75 h 89"/>
                  <a:gd name="T2" fmla="*/ 9 w 67"/>
                  <a:gd name="T3" fmla="*/ 64 h 89"/>
                  <a:gd name="T4" fmla="*/ 37 w 67"/>
                  <a:gd name="T5" fmla="*/ 75 h 89"/>
                  <a:gd name="T6" fmla="*/ 52 w 67"/>
                  <a:gd name="T7" fmla="*/ 64 h 89"/>
                  <a:gd name="T8" fmla="*/ 52 w 67"/>
                  <a:gd name="T9" fmla="*/ 64 h 89"/>
                  <a:gd name="T10" fmla="*/ 33 w 67"/>
                  <a:gd name="T11" fmla="*/ 51 h 89"/>
                  <a:gd name="T12" fmla="*/ 4 w 67"/>
                  <a:gd name="T13" fmla="*/ 25 h 89"/>
                  <a:gd name="T14" fmla="*/ 4 w 67"/>
                  <a:gd name="T15" fmla="*/ 25 h 89"/>
                  <a:gd name="T16" fmla="*/ 33 w 67"/>
                  <a:gd name="T17" fmla="*/ 0 h 89"/>
                  <a:gd name="T18" fmla="*/ 65 w 67"/>
                  <a:gd name="T19" fmla="*/ 10 h 89"/>
                  <a:gd name="T20" fmla="*/ 57 w 67"/>
                  <a:gd name="T21" fmla="*/ 22 h 89"/>
                  <a:gd name="T22" fmla="*/ 33 w 67"/>
                  <a:gd name="T23" fmla="*/ 13 h 89"/>
                  <a:gd name="T24" fmla="*/ 19 w 67"/>
                  <a:gd name="T25" fmla="*/ 23 h 89"/>
                  <a:gd name="T26" fmla="*/ 19 w 67"/>
                  <a:gd name="T27" fmla="*/ 24 h 89"/>
                  <a:gd name="T28" fmla="*/ 40 w 67"/>
                  <a:gd name="T29" fmla="*/ 37 h 89"/>
                  <a:gd name="T30" fmla="*/ 67 w 67"/>
                  <a:gd name="T31" fmla="*/ 63 h 89"/>
                  <a:gd name="T32" fmla="*/ 67 w 67"/>
                  <a:gd name="T33" fmla="*/ 63 h 89"/>
                  <a:gd name="T34" fmla="*/ 36 w 67"/>
                  <a:gd name="T35" fmla="*/ 89 h 89"/>
                  <a:gd name="T36" fmla="*/ 0 w 67"/>
                  <a:gd name="T37"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89">
                    <a:moveTo>
                      <a:pt x="0" y="75"/>
                    </a:moveTo>
                    <a:cubicBezTo>
                      <a:pt x="9" y="64"/>
                      <a:pt x="9" y="64"/>
                      <a:pt x="9" y="64"/>
                    </a:cubicBezTo>
                    <a:cubicBezTo>
                      <a:pt x="18" y="71"/>
                      <a:pt x="26" y="75"/>
                      <a:pt x="37" y="75"/>
                    </a:cubicBezTo>
                    <a:cubicBezTo>
                      <a:pt x="46" y="75"/>
                      <a:pt x="52" y="71"/>
                      <a:pt x="52" y="64"/>
                    </a:cubicBezTo>
                    <a:cubicBezTo>
                      <a:pt x="52" y="64"/>
                      <a:pt x="52" y="64"/>
                      <a:pt x="52" y="64"/>
                    </a:cubicBezTo>
                    <a:cubicBezTo>
                      <a:pt x="52" y="58"/>
                      <a:pt x="49" y="55"/>
                      <a:pt x="33" y="51"/>
                    </a:cubicBezTo>
                    <a:cubicBezTo>
                      <a:pt x="14" y="46"/>
                      <a:pt x="4" y="41"/>
                      <a:pt x="4" y="25"/>
                    </a:cubicBezTo>
                    <a:cubicBezTo>
                      <a:pt x="4" y="25"/>
                      <a:pt x="4" y="25"/>
                      <a:pt x="4" y="25"/>
                    </a:cubicBezTo>
                    <a:cubicBezTo>
                      <a:pt x="4" y="10"/>
                      <a:pt x="16" y="0"/>
                      <a:pt x="33" y="0"/>
                    </a:cubicBezTo>
                    <a:cubicBezTo>
                      <a:pt x="46" y="0"/>
                      <a:pt x="56" y="3"/>
                      <a:pt x="65" y="10"/>
                    </a:cubicBezTo>
                    <a:cubicBezTo>
                      <a:pt x="57" y="22"/>
                      <a:pt x="57" y="22"/>
                      <a:pt x="57" y="22"/>
                    </a:cubicBezTo>
                    <a:cubicBezTo>
                      <a:pt x="49" y="16"/>
                      <a:pt x="41" y="13"/>
                      <a:pt x="33" y="13"/>
                    </a:cubicBezTo>
                    <a:cubicBezTo>
                      <a:pt x="24" y="13"/>
                      <a:pt x="19" y="18"/>
                      <a:pt x="19" y="23"/>
                    </a:cubicBezTo>
                    <a:cubicBezTo>
                      <a:pt x="19" y="24"/>
                      <a:pt x="19" y="24"/>
                      <a:pt x="19" y="24"/>
                    </a:cubicBezTo>
                    <a:cubicBezTo>
                      <a:pt x="19" y="30"/>
                      <a:pt x="23" y="33"/>
                      <a:pt x="40" y="37"/>
                    </a:cubicBezTo>
                    <a:cubicBezTo>
                      <a:pt x="58" y="42"/>
                      <a:pt x="67" y="48"/>
                      <a:pt x="67" y="63"/>
                    </a:cubicBezTo>
                    <a:cubicBezTo>
                      <a:pt x="67" y="63"/>
                      <a:pt x="67" y="63"/>
                      <a:pt x="67" y="63"/>
                    </a:cubicBezTo>
                    <a:cubicBezTo>
                      <a:pt x="67" y="79"/>
                      <a:pt x="55" y="89"/>
                      <a:pt x="36" y="89"/>
                    </a:cubicBezTo>
                    <a:cubicBezTo>
                      <a:pt x="23" y="89"/>
                      <a:pt x="11" y="84"/>
                      <a:pt x="0"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23"/>
              <p:cNvSpPr>
                <a:spLocks noEditPoints="1"/>
              </p:cNvSpPr>
              <p:nvPr userDrawn="1"/>
            </p:nvSpPr>
            <p:spPr bwMode="auto">
              <a:xfrm>
                <a:off x="4256088" y="1344613"/>
                <a:ext cx="87313" cy="114300"/>
              </a:xfrm>
              <a:custGeom>
                <a:avLst/>
                <a:gdLst>
                  <a:gd name="T0" fmla="*/ 0 w 67"/>
                  <a:gd name="T1" fmla="*/ 0 h 87"/>
                  <a:gd name="T2" fmla="*/ 34 w 67"/>
                  <a:gd name="T3" fmla="*/ 0 h 87"/>
                  <a:gd name="T4" fmla="*/ 67 w 67"/>
                  <a:gd name="T5" fmla="*/ 29 h 87"/>
                  <a:gd name="T6" fmla="*/ 67 w 67"/>
                  <a:gd name="T7" fmla="*/ 29 h 87"/>
                  <a:gd name="T8" fmla="*/ 32 w 67"/>
                  <a:gd name="T9" fmla="*/ 59 h 87"/>
                  <a:gd name="T10" fmla="*/ 15 w 67"/>
                  <a:gd name="T11" fmla="*/ 59 h 87"/>
                  <a:gd name="T12" fmla="*/ 15 w 67"/>
                  <a:gd name="T13" fmla="*/ 87 h 87"/>
                  <a:gd name="T14" fmla="*/ 0 w 67"/>
                  <a:gd name="T15" fmla="*/ 87 h 87"/>
                  <a:gd name="T16" fmla="*/ 0 w 67"/>
                  <a:gd name="T17" fmla="*/ 0 h 87"/>
                  <a:gd name="T18" fmla="*/ 33 w 67"/>
                  <a:gd name="T19" fmla="*/ 45 h 87"/>
                  <a:gd name="T20" fmla="*/ 51 w 67"/>
                  <a:gd name="T21" fmla="*/ 29 h 87"/>
                  <a:gd name="T22" fmla="*/ 51 w 67"/>
                  <a:gd name="T23" fmla="*/ 29 h 87"/>
                  <a:gd name="T24" fmla="*/ 33 w 67"/>
                  <a:gd name="T25" fmla="*/ 14 h 87"/>
                  <a:gd name="T26" fmla="*/ 15 w 67"/>
                  <a:gd name="T27" fmla="*/ 14 h 87"/>
                  <a:gd name="T28" fmla="*/ 15 w 67"/>
                  <a:gd name="T29" fmla="*/ 45 h 87"/>
                  <a:gd name="T30" fmla="*/ 33 w 67"/>
                  <a:gd name="T31"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87">
                    <a:moveTo>
                      <a:pt x="0" y="0"/>
                    </a:moveTo>
                    <a:cubicBezTo>
                      <a:pt x="34" y="0"/>
                      <a:pt x="34" y="0"/>
                      <a:pt x="34" y="0"/>
                    </a:cubicBezTo>
                    <a:cubicBezTo>
                      <a:pt x="54" y="0"/>
                      <a:pt x="67" y="11"/>
                      <a:pt x="67" y="29"/>
                    </a:cubicBezTo>
                    <a:cubicBezTo>
                      <a:pt x="67" y="29"/>
                      <a:pt x="67" y="29"/>
                      <a:pt x="67" y="29"/>
                    </a:cubicBezTo>
                    <a:cubicBezTo>
                      <a:pt x="67" y="49"/>
                      <a:pt x="51" y="59"/>
                      <a:pt x="32" y="59"/>
                    </a:cubicBezTo>
                    <a:cubicBezTo>
                      <a:pt x="15" y="59"/>
                      <a:pt x="15" y="59"/>
                      <a:pt x="15" y="59"/>
                    </a:cubicBezTo>
                    <a:cubicBezTo>
                      <a:pt x="15" y="87"/>
                      <a:pt x="15" y="87"/>
                      <a:pt x="15" y="87"/>
                    </a:cubicBezTo>
                    <a:cubicBezTo>
                      <a:pt x="0" y="87"/>
                      <a:pt x="0" y="87"/>
                      <a:pt x="0" y="87"/>
                    </a:cubicBezTo>
                    <a:lnTo>
                      <a:pt x="0" y="0"/>
                    </a:lnTo>
                    <a:close/>
                    <a:moveTo>
                      <a:pt x="33" y="45"/>
                    </a:moveTo>
                    <a:cubicBezTo>
                      <a:pt x="44" y="45"/>
                      <a:pt x="51" y="39"/>
                      <a:pt x="51" y="29"/>
                    </a:cubicBezTo>
                    <a:cubicBezTo>
                      <a:pt x="51" y="29"/>
                      <a:pt x="51" y="29"/>
                      <a:pt x="51" y="29"/>
                    </a:cubicBezTo>
                    <a:cubicBezTo>
                      <a:pt x="51" y="19"/>
                      <a:pt x="44" y="14"/>
                      <a:pt x="33" y="14"/>
                    </a:cubicBezTo>
                    <a:cubicBezTo>
                      <a:pt x="15" y="14"/>
                      <a:pt x="15" y="14"/>
                      <a:pt x="15" y="14"/>
                    </a:cubicBezTo>
                    <a:cubicBezTo>
                      <a:pt x="15" y="45"/>
                      <a:pt x="15" y="45"/>
                      <a:pt x="15" y="45"/>
                    </a:cubicBezTo>
                    <a:lnTo>
                      <a:pt x="33"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24"/>
              <p:cNvSpPr>
                <a:spLocks/>
              </p:cNvSpPr>
              <p:nvPr userDrawn="1"/>
            </p:nvSpPr>
            <p:spPr bwMode="auto">
              <a:xfrm>
                <a:off x="4364038" y="1344613"/>
                <a:ext cx="80963" cy="114300"/>
              </a:xfrm>
              <a:custGeom>
                <a:avLst/>
                <a:gdLst>
                  <a:gd name="T0" fmla="*/ 0 w 51"/>
                  <a:gd name="T1" fmla="*/ 0 h 72"/>
                  <a:gd name="T2" fmla="*/ 13 w 51"/>
                  <a:gd name="T3" fmla="*/ 0 h 72"/>
                  <a:gd name="T4" fmla="*/ 13 w 51"/>
                  <a:gd name="T5" fmla="*/ 60 h 72"/>
                  <a:gd name="T6" fmla="*/ 51 w 51"/>
                  <a:gd name="T7" fmla="*/ 60 h 72"/>
                  <a:gd name="T8" fmla="*/ 51 w 51"/>
                  <a:gd name="T9" fmla="*/ 72 h 72"/>
                  <a:gd name="T10" fmla="*/ 0 w 51"/>
                  <a:gd name="T11" fmla="*/ 72 h 72"/>
                  <a:gd name="T12" fmla="*/ 0 w 51"/>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51" h="72">
                    <a:moveTo>
                      <a:pt x="0" y="0"/>
                    </a:moveTo>
                    <a:lnTo>
                      <a:pt x="13" y="0"/>
                    </a:lnTo>
                    <a:lnTo>
                      <a:pt x="13" y="60"/>
                    </a:lnTo>
                    <a:lnTo>
                      <a:pt x="51" y="60"/>
                    </a:lnTo>
                    <a:lnTo>
                      <a:pt x="51" y="72"/>
                    </a:lnTo>
                    <a:lnTo>
                      <a:pt x="0" y="7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25"/>
              <p:cNvSpPr>
                <a:spLocks noEditPoints="1"/>
              </p:cNvSpPr>
              <p:nvPr userDrawn="1"/>
            </p:nvSpPr>
            <p:spPr bwMode="auto">
              <a:xfrm>
                <a:off x="4454525" y="1343025"/>
                <a:ext cx="119063" cy="115887"/>
              </a:xfrm>
              <a:custGeom>
                <a:avLst/>
                <a:gdLst>
                  <a:gd name="T0" fmla="*/ 32 w 75"/>
                  <a:gd name="T1" fmla="*/ 0 h 73"/>
                  <a:gd name="T2" fmla="*/ 43 w 75"/>
                  <a:gd name="T3" fmla="*/ 0 h 73"/>
                  <a:gd name="T4" fmla="*/ 75 w 75"/>
                  <a:gd name="T5" fmla="*/ 73 h 73"/>
                  <a:gd name="T6" fmla="*/ 62 w 75"/>
                  <a:gd name="T7" fmla="*/ 73 h 73"/>
                  <a:gd name="T8" fmla="*/ 55 w 75"/>
                  <a:gd name="T9" fmla="*/ 56 h 73"/>
                  <a:gd name="T10" fmla="*/ 21 w 75"/>
                  <a:gd name="T11" fmla="*/ 56 h 73"/>
                  <a:gd name="T12" fmla="*/ 14 w 75"/>
                  <a:gd name="T13" fmla="*/ 73 h 73"/>
                  <a:gd name="T14" fmla="*/ 0 w 75"/>
                  <a:gd name="T15" fmla="*/ 73 h 73"/>
                  <a:gd name="T16" fmla="*/ 32 w 75"/>
                  <a:gd name="T17" fmla="*/ 0 h 73"/>
                  <a:gd name="T18" fmla="*/ 50 w 75"/>
                  <a:gd name="T19" fmla="*/ 44 h 73"/>
                  <a:gd name="T20" fmla="*/ 38 w 75"/>
                  <a:gd name="T21" fmla="*/ 15 h 73"/>
                  <a:gd name="T22" fmla="*/ 25 w 75"/>
                  <a:gd name="T23" fmla="*/ 44 h 73"/>
                  <a:gd name="T24" fmla="*/ 50 w 75"/>
                  <a:gd name="T25"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73">
                    <a:moveTo>
                      <a:pt x="32" y="0"/>
                    </a:moveTo>
                    <a:lnTo>
                      <a:pt x="43" y="0"/>
                    </a:lnTo>
                    <a:lnTo>
                      <a:pt x="75" y="73"/>
                    </a:lnTo>
                    <a:lnTo>
                      <a:pt x="62" y="73"/>
                    </a:lnTo>
                    <a:lnTo>
                      <a:pt x="55" y="56"/>
                    </a:lnTo>
                    <a:lnTo>
                      <a:pt x="21" y="56"/>
                    </a:lnTo>
                    <a:lnTo>
                      <a:pt x="14" y="73"/>
                    </a:lnTo>
                    <a:lnTo>
                      <a:pt x="0" y="73"/>
                    </a:lnTo>
                    <a:lnTo>
                      <a:pt x="32" y="0"/>
                    </a:lnTo>
                    <a:close/>
                    <a:moveTo>
                      <a:pt x="50" y="44"/>
                    </a:moveTo>
                    <a:lnTo>
                      <a:pt x="38" y="15"/>
                    </a:lnTo>
                    <a:lnTo>
                      <a:pt x="25" y="44"/>
                    </a:lnTo>
                    <a:lnTo>
                      <a:pt x="50" y="4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26"/>
              <p:cNvSpPr>
                <a:spLocks/>
              </p:cNvSpPr>
              <p:nvPr userDrawn="1"/>
            </p:nvSpPr>
            <p:spPr bwMode="auto">
              <a:xfrm>
                <a:off x="4570413" y="1344613"/>
                <a:ext cx="93663" cy="114300"/>
              </a:xfrm>
              <a:custGeom>
                <a:avLst/>
                <a:gdLst>
                  <a:gd name="T0" fmla="*/ 23 w 59"/>
                  <a:gd name="T1" fmla="*/ 12 h 72"/>
                  <a:gd name="T2" fmla="*/ 0 w 59"/>
                  <a:gd name="T3" fmla="*/ 12 h 72"/>
                  <a:gd name="T4" fmla="*/ 0 w 59"/>
                  <a:gd name="T5" fmla="*/ 0 h 72"/>
                  <a:gd name="T6" fmla="*/ 59 w 59"/>
                  <a:gd name="T7" fmla="*/ 0 h 72"/>
                  <a:gd name="T8" fmla="*/ 59 w 59"/>
                  <a:gd name="T9" fmla="*/ 12 h 72"/>
                  <a:gd name="T10" fmla="*/ 35 w 59"/>
                  <a:gd name="T11" fmla="*/ 12 h 72"/>
                  <a:gd name="T12" fmla="*/ 35 w 59"/>
                  <a:gd name="T13" fmla="*/ 72 h 72"/>
                  <a:gd name="T14" fmla="*/ 23 w 59"/>
                  <a:gd name="T15" fmla="*/ 72 h 72"/>
                  <a:gd name="T16" fmla="*/ 23 w 59"/>
                  <a:gd name="T17"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2">
                    <a:moveTo>
                      <a:pt x="23" y="12"/>
                    </a:moveTo>
                    <a:lnTo>
                      <a:pt x="0" y="12"/>
                    </a:lnTo>
                    <a:lnTo>
                      <a:pt x="0" y="0"/>
                    </a:lnTo>
                    <a:lnTo>
                      <a:pt x="59" y="0"/>
                    </a:lnTo>
                    <a:lnTo>
                      <a:pt x="59" y="12"/>
                    </a:lnTo>
                    <a:lnTo>
                      <a:pt x="35" y="12"/>
                    </a:lnTo>
                    <a:lnTo>
                      <a:pt x="35" y="72"/>
                    </a:lnTo>
                    <a:lnTo>
                      <a:pt x="23" y="72"/>
                    </a:lnTo>
                    <a:lnTo>
                      <a:pt x="23"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27"/>
              <p:cNvSpPr>
                <a:spLocks/>
              </p:cNvSpPr>
              <p:nvPr userDrawn="1"/>
            </p:nvSpPr>
            <p:spPr bwMode="auto">
              <a:xfrm>
                <a:off x="4684713" y="1344613"/>
                <a:ext cx="84138" cy="114300"/>
              </a:xfrm>
              <a:custGeom>
                <a:avLst/>
                <a:gdLst>
                  <a:gd name="T0" fmla="*/ 0 w 53"/>
                  <a:gd name="T1" fmla="*/ 0 h 72"/>
                  <a:gd name="T2" fmla="*/ 53 w 53"/>
                  <a:gd name="T3" fmla="*/ 0 h 72"/>
                  <a:gd name="T4" fmla="*/ 53 w 53"/>
                  <a:gd name="T5" fmla="*/ 12 h 72"/>
                  <a:gd name="T6" fmla="*/ 12 w 53"/>
                  <a:gd name="T7" fmla="*/ 12 h 72"/>
                  <a:gd name="T8" fmla="*/ 12 w 53"/>
                  <a:gd name="T9" fmla="*/ 31 h 72"/>
                  <a:gd name="T10" fmla="*/ 49 w 53"/>
                  <a:gd name="T11" fmla="*/ 31 h 72"/>
                  <a:gd name="T12" fmla="*/ 49 w 53"/>
                  <a:gd name="T13" fmla="*/ 42 h 72"/>
                  <a:gd name="T14" fmla="*/ 12 w 53"/>
                  <a:gd name="T15" fmla="*/ 42 h 72"/>
                  <a:gd name="T16" fmla="*/ 12 w 53"/>
                  <a:gd name="T17" fmla="*/ 72 h 72"/>
                  <a:gd name="T18" fmla="*/ 0 w 53"/>
                  <a:gd name="T19" fmla="*/ 72 h 72"/>
                  <a:gd name="T20" fmla="*/ 0 w 53"/>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72">
                    <a:moveTo>
                      <a:pt x="0" y="0"/>
                    </a:moveTo>
                    <a:lnTo>
                      <a:pt x="53" y="0"/>
                    </a:lnTo>
                    <a:lnTo>
                      <a:pt x="53" y="12"/>
                    </a:lnTo>
                    <a:lnTo>
                      <a:pt x="12" y="12"/>
                    </a:lnTo>
                    <a:lnTo>
                      <a:pt x="12" y="31"/>
                    </a:lnTo>
                    <a:lnTo>
                      <a:pt x="49" y="31"/>
                    </a:lnTo>
                    <a:lnTo>
                      <a:pt x="49" y="42"/>
                    </a:lnTo>
                    <a:lnTo>
                      <a:pt x="12" y="42"/>
                    </a:lnTo>
                    <a:lnTo>
                      <a:pt x="12" y="72"/>
                    </a:lnTo>
                    <a:lnTo>
                      <a:pt x="0" y="7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28"/>
              <p:cNvSpPr>
                <a:spLocks noEditPoints="1"/>
              </p:cNvSpPr>
              <p:nvPr userDrawn="1"/>
            </p:nvSpPr>
            <p:spPr bwMode="auto">
              <a:xfrm>
                <a:off x="4784725" y="1341438"/>
                <a:ext cx="119063" cy="119062"/>
              </a:xfrm>
              <a:custGeom>
                <a:avLst/>
                <a:gdLst>
                  <a:gd name="T0" fmla="*/ 0 w 91"/>
                  <a:gd name="T1" fmla="*/ 45 h 90"/>
                  <a:gd name="T2" fmla="*/ 0 w 91"/>
                  <a:gd name="T3" fmla="*/ 45 h 90"/>
                  <a:gd name="T4" fmla="*/ 45 w 91"/>
                  <a:gd name="T5" fmla="*/ 0 h 90"/>
                  <a:gd name="T6" fmla="*/ 91 w 91"/>
                  <a:gd name="T7" fmla="*/ 45 h 90"/>
                  <a:gd name="T8" fmla="*/ 91 w 91"/>
                  <a:gd name="T9" fmla="*/ 45 h 90"/>
                  <a:gd name="T10" fmla="*/ 45 w 91"/>
                  <a:gd name="T11" fmla="*/ 90 h 90"/>
                  <a:gd name="T12" fmla="*/ 0 w 91"/>
                  <a:gd name="T13" fmla="*/ 45 h 90"/>
                  <a:gd name="T14" fmla="*/ 75 w 91"/>
                  <a:gd name="T15" fmla="*/ 45 h 90"/>
                  <a:gd name="T16" fmla="*/ 75 w 91"/>
                  <a:gd name="T17" fmla="*/ 45 h 90"/>
                  <a:gd name="T18" fmla="*/ 45 w 91"/>
                  <a:gd name="T19" fmla="*/ 14 h 90"/>
                  <a:gd name="T20" fmla="*/ 16 w 91"/>
                  <a:gd name="T21" fmla="*/ 45 h 90"/>
                  <a:gd name="T22" fmla="*/ 16 w 91"/>
                  <a:gd name="T23" fmla="*/ 45 h 90"/>
                  <a:gd name="T24" fmla="*/ 45 w 91"/>
                  <a:gd name="T25" fmla="*/ 76 h 90"/>
                  <a:gd name="T26" fmla="*/ 75 w 91"/>
                  <a:gd name="T27"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0">
                    <a:moveTo>
                      <a:pt x="0" y="45"/>
                    </a:moveTo>
                    <a:cubicBezTo>
                      <a:pt x="0" y="45"/>
                      <a:pt x="0" y="45"/>
                      <a:pt x="0" y="45"/>
                    </a:cubicBezTo>
                    <a:cubicBezTo>
                      <a:pt x="0" y="21"/>
                      <a:pt x="19" y="0"/>
                      <a:pt x="45" y="0"/>
                    </a:cubicBezTo>
                    <a:cubicBezTo>
                      <a:pt x="72" y="0"/>
                      <a:pt x="91" y="21"/>
                      <a:pt x="91" y="45"/>
                    </a:cubicBezTo>
                    <a:cubicBezTo>
                      <a:pt x="91" y="45"/>
                      <a:pt x="91" y="45"/>
                      <a:pt x="91" y="45"/>
                    </a:cubicBezTo>
                    <a:cubicBezTo>
                      <a:pt x="91" y="70"/>
                      <a:pt x="72" y="90"/>
                      <a:pt x="45" y="90"/>
                    </a:cubicBezTo>
                    <a:cubicBezTo>
                      <a:pt x="18" y="90"/>
                      <a:pt x="0" y="70"/>
                      <a:pt x="0" y="45"/>
                    </a:cubicBezTo>
                    <a:close/>
                    <a:moveTo>
                      <a:pt x="75" y="45"/>
                    </a:moveTo>
                    <a:cubicBezTo>
                      <a:pt x="75" y="45"/>
                      <a:pt x="75" y="45"/>
                      <a:pt x="75" y="45"/>
                    </a:cubicBezTo>
                    <a:cubicBezTo>
                      <a:pt x="75" y="28"/>
                      <a:pt x="62" y="14"/>
                      <a:pt x="45" y="14"/>
                    </a:cubicBezTo>
                    <a:cubicBezTo>
                      <a:pt x="28" y="14"/>
                      <a:pt x="16" y="28"/>
                      <a:pt x="16" y="45"/>
                    </a:cubicBezTo>
                    <a:cubicBezTo>
                      <a:pt x="16" y="45"/>
                      <a:pt x="16" y="45"/>
                      <a:pt x="16" y="45"/>
                    </a:cubicBezTo>
                    <a:cubicBezTo>
                      <a:pt x="16" y="62"/>
                      <a:pt x="28" y="76"/>
                      <a:pt x="45" y="76"/>
                    </a:cubicBezTo>
                    <a:cubicBezTo>
                      <a:pt x="63" y="76"/>
                      <a:pt x="75" y="62"/>
                      <a:pt x="75" y="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29"/>
              <p:cNvSpPr>
                <a:spLocks noEditPoints="1"/>
              </p:cNvSpPr>
              <p:nvPr userDrawn="1"/>
            </p:nvSpPr>
            <p:spPr bwMode="auto">
              <a:xfrm>
                <a:off x="4927600" y="1344613"/>
                <a:ext cx="96838" cy="114300"/>
              </a:xfrm>
              <a:custGeom>
                <a:avLst/>
                <a:gdLst>
                  <a:gd name="T0" fmla="*/ 0 w 74"/>
                  <a:gd name="T1" fmla="*/ 0 h 87"/>
                  <a:gd name="T2" fmla="*/ 39 w 74"/>
                  <a:gd name="T3" fmla="*/ 0 h 87"/>
                  <a:gd name="T4" fmla="*/ 64 w 74"/>
                  <a:gd name="T5" fmla="*/ 8 h 87"/>
                  <a:gd name="T6" fmla="*/ 71 w 74"/>
                  <a:gd name="T7" fmla="*/ 27 h 87"/>
                  <a:gd name="T8" fmla="*/ 71 w 74"/>
                  <a:gd name="T9" fmla="*/ 27 h 87"/>
                  <a:gd name="T10" fmla="*/ 51 w 74"/>
                  <a:gd name="T11" fmla="*/ 54 h 87"/>
                  <a:gd name="T12" fmla="*/ 74 w 74"/>
                  <a:gd name="T13" fmla="*/ 87 h 87"/>
                  <a:gd name="T14" fmla="*/ 56 w 74"/>
                  <a:gd name="T15" fmla="*/ 87 h 87"/>
                  <a:gd name="T16" fmla="*/ 35 w 74"/>
                  <a:gd name="T17" fmla="*/ 56 h 87"/>
                  <a:gd name="T18" fmla="*/ 15 w 74"/>
                  <a:gd name="T19" fmla="*/ 56 h 87"/>
                  <a:gd name="T20" fmla="*/ 15 w 74"/>
                  <a:gd name="T21" fmla="*/ 87 h 87"/>
                  <a:gd name="T22" fmla="*/ 0 w 74"/>
                  <a:gd name="T23" fmla="*/ 87 h 87"/>
                  <a:gd name="T24" fmla="*/ 0 w 74"/>
                  <a:gd name="T25" fmla="*/ 0 h 87"/>
                  <a:gd name="T26" fmla="*/ 38 w 74"/>
                  <a:gd name="T27" fmla="*/ 43 h 87"/>
                  <a:gd name="T28" fmla="*/ 56 w 74"/>
                  <a:gd name="T29" fmla="*/ 28 h 87"/>
                  <a:gd name="T30" fmla="*/ 56 w 74"/>
                  <a:gd name="T31" fmla="*/ 28 h 87"/>
                  <a:gd name="T32" fmla="*/ 38 w 74"/>
                  <a:gd name="T33" fmla="*/ 14 h 87"/>
                  <a:gd name="T34" fmla="*/ 15 w 74"/>
                  <a:gd name="T35" fmla="*/ 14 h 87"/>
                  <a:gd name="T36" fmla="*/ 15 w 74"/>
                  <a:gd name="T37" fmla="*/ 43 h 87"/>
                  <a:gd name="T38" fmla="*/ 38 w 74"/>
                  <a:gd name="T39"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87">
                    <a:moveTo>
                      <a:pt x="0" y="0"/>
                    </a:moveTo>
                    <a:cubicBezTo>
                      <a:pt x="39" y="0"/>
                      <a:pt x="39" y="0"/>
                      <a:pt x="39" y="0"/>
                    </a:cubicBezTo>
                    <a:cubicBezTo>
                      <a:pt x="50" y="0"/>
                      <a:pt x="58" y="3"/>
                      <a:pt x="64" y="8"/>
                    </a:cubicBezTo>
                    <a:cubicBezTo>
                      <a:pt x="69" y="13"/>
                      <a:pt x="71" y="20"/>
                      <a:pt x="71" y="27"/>
                    </a:cubicBezTo>
                    <a:cubicBezTo>
                      <a:pt x="71" y="27"/>
                      <a:pt x="71" y="27"/>
                      <a:pt x="71" y="27"/>
                    </a:cubicBezTo>
                    <a:cubicBezTo>
                      <a:pt x="71" y="42"/>
                      <a:pt x="63" y="50"/>
                      <a:pt x="51" y="54"/>
                    </a:cubicBezTo>
                    <a:cubicBezTo>
                      <a:pt x="74" y="87"/>
                      <a:pt x="74" y="87"/>
                      <a:pt x="74" y="87"/>
                    </a:cubicBezTo>
                    <a:cubicBezTo>
                      <a:pt x="56" y="87"/>
                      <a:pt x="56" y="87"/>
                      <a:pt x="56" y="87"/>
                    </a:cubicBezTo>
                    <a:cubicBezTo>
                      <a:pt x="35" y="56"/>
                      <a:pt x="35" y="56"/>
                      <a:pt x="35" y="56"/>
                    </a:cubicBezTo>
                    <a:cubicBezTo>
                      <a:pt x="15" y="56"/>
                      <a:pt x="15" y="56"/>
                      <a:pt x="15" y="56"/>
                    </a:cubicBezTo>
                    <a:cubicBezTo>
                      <a:pt x="15" y="87"/>
                      <a:pt x="15" y="87"/>
                      <a:pt x="15" y="87"/>
                    </a:cubicBezTo>
                    <a:cubicBezTo>
                      <a:pt x="0" y="87"/>
                      <a:pt x="0" y="87"/>
                      <a:pt x="0" y="87"/>
                    </a:cubicBezTo>
                    <a:lnTo>
                      <a:pt x="0" y="0"/>
                    </a:lnTo>
                    <a:close/>
                    <a:moveTo>
                      <a:pt x="38" y="43"/>
                    </a:moveTo>
                    <a:cubicBezTo>
                      <a:pt x="49" y="43"/>
                      <a:pt x="56" y="37"/>
                      <a:pt x="56" y="28"/>
                    </a:cubicBezTo>
                    <a:cubicBezTo>
                      <a:pt x="56" y="28"/>
                      <a:pt x="56" y="28"/>
                      <a:pt x="56" y="28"/>
                    </a:cubicBezTo>
                    <a:cubicBezTo>
                      <a:pt x="56" y="19"/>
                      <a:pt x="49" y="14"/>
                      <a:pt x="38" y="14"/>
                    </a:cubicBezTo>
                    <a:cubicBezTo>
                      <a:pt x="15" y="14"/>
                      <a:pt x="15" y="14"/>
                      <a:pt x="15" y="14"/>
                    </a:cubicBezTo>
                    <a:cubicBezTo>
                      <a:pt x="15" y="43"/>
                      <a:pt x="15" y="43"/>
                      <a:pt x="15" y="43"/>
                    </a:cubicBezTo>
                    <a:lnTo>
                      <a:pt x="38" y="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30"/>
              <p:cNvSpPr>
                <a:spLocks/>
              </p:cNvSpPr>
              <p:nvPr userDrawn="1"/>
            </p:nvSpPr>
            <p:spPr bwMode="auto">
              <a:xfrm>
                <a:off x="5046663" y="1344613"/>
                <a:ext cx="111125" cy="114300"/>
              </a:xfrm>
              <a:custGeom>
                <a:avLst/>
                <a:gdLst>
                  <a:gd name="T0" fmla="*/ 0 w 70"/>
                  <a:gd name="T1" fmla="*/ 0 h 72"/>
                  <a:gd name="T2" fmla="*/ 13 w 70"/>
                  <a:gd name="T3" fmla="*/ 0 h 72"/>
                  <a:gd name="T4" fmla="*/ 35 w 70"/>
                  <a:gd name="T5" fmla="*/ 34 h 72"/>
                  <a:gd name="T6" fmla="*/ 57 w 70"/>
                  <a:gd name="T7" fmla="*/ 0 h 72"/>
                  <a:gd name="T8" fmla="*/ 70 w 70"/>
                  <a:gd name="T9" fmla="*/ 0 h 72"/>
                  <a:gd name="T10" fmla="*/ 70 w 70"/>
                  <a:gd name="T11" fmla="*/ 72 h 72"/>
                  <a:gd name="T12" fmla="*/ 57 w 70"/>
                  <a:gd name="T13" fmla="*/ 72 h 72"/>
                  <a:gd name="T14" fmla="*/ 57 w 70"/>
                  <a:gd name="T15" fmla="*/ 20 h 72"/>
                  <a:gd name="T16" fmla="*/ 35 w 70"/>
                  <a:gd name="T17" fmla="*/ 54 h 72"/>
                  <a:gd name="T18" fmla="*/ 34 w 70"/>
                  <a:gd name="T19" fmla="*/ 54 h 72"/>
                  <a:gd name="T20" fmla="*/ 12 w 70"/>
                  <a:gd name="T21" fmla="*/ 21 h 72"/>
                  <a:gd name="T22" fmla="*/ 12 w 70"/>
                  <a:gd name="T23" fmla="*/ 72 h 72"/>
                  <a:gd name="T24" fmla="*/ 0 w 70"/>
                  <a:gd name="T25" fmla="*/ 72 h 72"/>
                  <a:gd name="T26" fmla="*/ 0 w 7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72">
                    <a:moveTo>
                      <a:pt x="0" y="0"/>
                    </a:moveTo>
                    <a:lnTo>
                      <a:pt x="13" y="0"/>
                    </a:lnTo>
                    <a:lnTo>
                      <a:pt x="35" y="34"/>
                    </a:lnTo>
                    <a:lnTo>
                      <a:pt x="57" y="0"/>
                    </a:lnTo>
                    <a:lnTo>
                      <a:pt x="70" y="0"/>
                    </a:lnTo>
                    <a:lnTo>
                      <a:pt x="70" y="72"/>
                    </a:lnTo>
                    <a:lnTo>
                      <a:pt x="57" y="72"/>
                    </a:lnTo>
                    <a:lnTo>
                      <a:pt x="57" y="20"/>
                    </a:lnTo>
                    <a:lnTo>
                      <a:pt x="35" y="54"/>
                    </a:lnTo>
                    <a:lnTo>
                      <a:pt x="34" y="54"/>
                    </a:lnTo>
                    <a:lnTo>
                      <a:pt x="12" y="21"/>
                    </a:lnTo>
                    <a:lnTo>
                      <a:pt x="12" y="72"/>
                    </a:lnTo>
                    <a:lnTo>
                      <a:pt x="0" y="7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35" name="Group 18"/>
            <p:cNvGrpSpPr>
              <a:grpSpLocks noChangeAspect="1"/>
            </p:cNvGrpSpPr>
            <p:nvPr userDrawn="1"/>
          </p:nvGrpSpPr>
          <p:grpSpPr bwMode="auto">
            <a:xfrm>
              <a:off x="338138" y="878332"/>
              <a:ext cx="1593294" cy="1115568"/>
              <a:chOff x="267" y="-340"/>
              <a:chExt cx="7144" cy="5002"/>
            </a:xfrm>
          </p:grpSpPr>
          <p:sp>
            <p:nvSpPr>
              <p:cNvPr id="236" name="Freeform 19"/>
              <p:cNvSpPr>
                <a:spLocks/>
              </p:cNvSpPr>
              <p:nvPr userDrawn="1"/>
            </p:nvSpPr>
            <p:spPr bwMode="auto">
              <a:xfrm>
                <a:off x="267" y="-340"/>
                <a:ext cx="7144" cy="5002"/>
              </a:xfrm>
              <a:custGeom>
                <a:avLst/>
                <a:gdLst>
                  <a:gd name="T0" fmla="*/ 1257 w 3021"/>
                  <a:gd name="T1" fmla="*/ 230 h 2114"/>
                  <a:gd name="T2" fmla="*/ 1640 w 3021"/>
                  <a:gd name="T3" fmla="*/ 66 h 2114"/>
                  <a:gd name="T4" fmla="*/ 2106 w 3021"/>
                  <a:gd name="T5" fmla="*/ 342 h 2114"/>
                  <a:gd name="T6" fmla="*/ 2369 w 3021"/>
                  <a:gd name="T7" fmla="*/ 286 h 2114"/>
                  <a:gd name="T8" fmla="*/ 3021 w 3021"/>
                  <a:gd name="T9" fmla="*/ 943 h 2114"/>
                  <a:gd name="T10" fmla="*/ 2369 w 3021"/>
                  <a:gd name="T11" fmla="*/ 1600 h 2114"/>
                  <a:gd name="T12" fmla="*/ 2241 w 3021"/>
                  <a:gd name="T13" fmla="*/ 1587 h 2114"/>
                  <a:gd name="T14" fmla="*/ 1826 w 3021"/>
                  <a:gd name="T15" fmla="*/ 1831 h 2114"/>
                  <a:gd name="T16" fmla="*/ 1618 w 3021"/>
                  <a:gd name="T17" fmla="*/ 1783 h 2114"/>
                  <a:gd name="T18" fmla="*/ 1118 w 3021"/>
                  <a:gd name="T19" fmla="*/ 2114 h 2114"/>
                  <a:gd name="T20" fmla="*/ 608 w 3021"/>
                  <a:gd name="T21" fmla="*/ 1758 h 2114"/>
                  <a:gd name="T22" fmla="*/ 504 w 3021"/>
                  <a:gd name="T23" fmla="*/ 1769 h 2114"/>
                  <a:gd name="T24" fmla="*/ 0 w 3021"/>
                  <a:gd name="T25" fmla="*/ 1260 h 2114"/>
                  <a:gd name="T26" fmla="*/ 252 w 3021"/>
                  <a:gd name="T27" fmla="*/ 819 h 2114"/>
                  <a:gd name="T28" fmla="*/ 204 w 3021"/>
                  <a:gd name="T29" fmla="*/ 586 h 2114"/>
                  <a:gd name="T30" fmla="*/ 791 w 3021"/>
                  <a:gd name="T31" fmla="*/ 0 h 2114"/>
                  <a:gd name="T32" fmla="*/ 1257 w 3021"/>
                  <a:gd name="T33" fmla="*/ 230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1" h="2114">
                    <a:moveTo>
                      <a:pt x="1257" y="230"/>
                    </a:moveTo>
                    <a:cubicBezTo>
                      <a:pt x="1355" y="129"/>
                      <a:pt x="1490" y="66"/>
                      <a:pt x="1640" y="66"/>
                    </a:cubicBezTo>
                    <a:cubicBezTo>
                      <a:pt x="1840" y="66"/>
                      <a:pt x="2014" y="177"/>
                      <a:pt x="2106" y="342"/>
                    </a:cubicBezTo>
                    <a:cubicBezTo>
                      <a:pt x="2187" y="306"/>
                      <a:pt x="2276" y="286"/>
                      <a:pt x="2369" y="286"/>
                    </a:cubicBezTo>
                    <a:cubicBezTo>
                      <a:pt x="2729" y="286"/>
                      <a:pt x="3021" y="580"/>
                      <a:pt x="3021" y="943"/>
                    </a:cubicBezTo>
                    <a:cubicBezTo>
                      <a:pt x="3021" y="1306"/>
                      <a:pt x="2729" y="1600"/>
                      <a:pt x="2369" y="1600"/>
                    </a:cubicBezTo>
                    <a:cubicBezTo>
                      <a:pt x="2326" y="1600"/>
                      <a:pt x="2283" y="1595"/>
                      <a:pt x="2241" y="1587"/>
                    </a:cubicBezTo>
                    <a:cubicBezTo>
                      <a:pt x="2160" y="1733"/>
                      <a:pt x="2004" y="1831"/>
                      <a:pt x="1826" y="1831"/>
                    </a:cubicBezTo>
                    <a:cubicBezTo>
                      <a:pt x="1751" y="1831"/>
                      <a:pt x="1680" y="1814"/>
                      <a:pt x="1618" y="1783"/>
                    </a:cubicBezTo>
                    <a:cubicBezTo>
                      <a:pt x="1535" y="1977"/>
                      <a:pt x="1342" y="2114"/>
                      <a:pt x="1118" y="2114"/>
                    </a:cubicBezTo>
                    <a:cubicBezTo>
                      <a:pt x="884" y="2114"/>
                      <a:pt x="685" y="1966"/>
                      <a:pt x="608" y="1758"/>
                    </a:cubicBezTo>
                    <a:cubicBezTo>
                      <a:pt x="575" y="1765"/>
                      <a:pt x="540" y="1769"/>
                      <a:pt x="504" y="1769"/>
                    </a:cubicBezTo>
                    <a:cubicBezTo>
                      <a:pt x="226" y="1769"/>
                      <a:pt x="0" y="1541"/>
                      <a:pt x="0" y="1260"/>
                    </a:cubicBezTo>
                    <a:cubicBezTo>
                      <a:pt x="0" y="1071"/>
                      <a:pt x="102" y="907"/>
                      <a:pt x="252" y="819"/>
                    </a:cubicBezTo>
                    <a:cubicBezTo>
                      <a:pt x="221" y="747"/>
                      <a:pt x="204" y="668"/>
                      <a:pt x="204" y="586"/>
                    </a:cubicBezTo>
                    <a:cubicBezTo>
                      <a:pt x="204" y="262"/>
                      <a:pt x="467" y="0"/>
                      <a:pt x="791" y="0"/>
                    </a:cubicBezTo>
                    <a:cubicBezTo>
                      <a:pt x="981" y="0"/>
                      <a:pt x="1150" y="90"/>
                      <a:pt x="1257" y="2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20"/>
              <p:cNvSpPr>
                <a:spLocks/>
              </p:cNvSpPr>
              <p:nvPr userDrawn="1"/>
            </p:nvSpPr>
            <p:spPr bwMode="auto">
              <a:xfrm>
                <a:off x="1298"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6" y="211"/>
                      <a:pt x="22" y="209"/>
                    </a:cubicBezTo>
                    <a:cubicBezTo>
                      <a:pt x="20" y="208"/>
                      <a:pt x="16" y="206"/>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21"/>
              <p:cNvSpPr>
                <a:spLocks/>
              </p:cNvSpPr>
              <p:nvPr userDrawn="1"/>
            </p:nvSpPr>
            <p:spPr bwMode="auto">
              <a:xfrm>
                <a:off x="3443"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5" y="212"/>
                      <a:pt x="22" y="209"/>
                    </a:cubicBezTo>
                    <a:cubicBezTo>
                      <a:pt x="21" y="209"/>
                      <a:pt x="16" y="207"/>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22"/>
              <p:cNvSpPr>
                <a:spLocks noEditPoints="1"/>
              </p:cNvSpPr>
              <p:nvPr userDrawn="1"/>
            </p:nvSpPr>
            <p:spPr bwMode="auto">
              <a:xfrm>
                <a:off x="4455" y="1671"/>
                <a:ext cx="596" cy="672"/>
              </a:xfrm>
              <a:custGeom>
                <a:avLst/>
                <a:gdLst>
                  <a:gd name="T0" fmla="*/ 245 w 252"/>
                  <a:gd name="T1" fmla="*/ 87 h 284"/>
                  <a:gd name="T2" fmla="*/ 221 w 252"/>
                  <a:gd name="T3" fmla="*/ 42 h 284"/>
                  <a:gd name="T4" fmla="*/ 181 w 252"/>
                  <a:gd name="T5" fmla="*/ 12 h 284"/>
                  <a:gd name="T6" fmla="*/ 126 w 252"/>
                  <a:gd name="T7" fmla="*/ 0 h 284"/>
                  <a:gd name="T8" fmla="*/ 71 w 252"/>
                  <a:gd name="T9" fmla="*/ 12 h 284"/>
                  <a:gd name="T10" fmla="*/ 31 w 252"/>
                  <a:gd name="T11" fmla="*/ 42 h 284"/>
                  <a:gd name="T12" fmla="*/ 7 w 252"/>
                  <a:gd name="T13" fmla="*/ 87 h 284"/>
                  <a:gd name="T14" fmla="*/ 0 w 252"/>
                  <a:gd name="T15" fmla="*/ 142 h 284"/>
                  <a:gd name="T16" fmla="*/ 7 w 252"/>
                  <a:gd name="T17" fmla="*/ 198 h 284"/>
                  <a:gd name="T18" fmla="*/ 31 w 252"/>
                  <a:gd name="T19" fmla="*/ 243 h 284"/>
                  <a:gd name="T20" fmla="*/ 71 w 252"/>
                  <a:gd name="T21" fmla="*/ 273 h 284"/>
                  <a:gd name="T22" fmla="*/ 126 w 252"/>
                  <a:gd name="T23" fmla="*/ 284 h 284"/>
                  <a:gd name="T24" fmla="*/ 181 w 252"/>
                  <a:gd name="T25" fmla="*/ 273 h 284"/>
                  <a:gd name="T26" fmla="*/ 221 w 252"/>
                  <a:gd name="T27" fmla="*/ 243 h 284"/>
                  <a:gd name="T28" fmla="*/ 245 w 252"/>
                  <a:gd name="T29" fmla="*/ 198 h 284"/>
                  <a:gd name="T30" fmla="*/ 252 w 252"/>
                  <a:gd name="T31" fmla="*/ 142 h 284"/>
                  <a:gd name="T32" fmla="*/ 245 w 252"/>
                  <a:gd name="T33" fmla="*/ 87 h 284"/>
                  <a:gd name="T34" fmla="*/ 193 w 252"/>
                  <a:gd name="T35" fmla="*/ 142 h 284"/>
                  <a:gd name="T36" fmla="*/ 176 w 252"/>
                  <a:gd name="T37" fmla="*/ 213 h 284"/>
                  <a:gd name="T38" fmla="*/ 126 w 252"/>
                  <a:gd name="T39" fmla="*/ 237 h 284"/>
                  <a:gd name="T40" fmla="*/ 76 w 252"/>
                  <a:gd name="T41" fmla="*/ 213 h 284"/>
                  <a:gd name="T42" fmla="*/ 60 w 252"/>
                  <a:gd name="T43" fmla="*/ 142 h 284"/>
                  <a:gd name="T44" fmla="*/ 76 w 252"/>
                  <a:gd name="T45" fmla="*/ 72 h 284"/>
                  <a:gd name="T46" fmla="*/ 126 w 252"/>
                  <a:gd name="T47" fmla="*/ 48 h 284"/>
                  <a:gd name="T48" fmla="*/ 176 w 252"/>
                  <a:gd name="T49" fmla="*/ 72 h 284"/>
                  <a:gd name="T50" fmla="*/ 193 w 252"/>
                  <a:gd name="T51"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284">
                    <a:moveTo>
                      <a:pt x="245" y="87"/>
                    </a:moveTo>
                    <a:cubicBezTo>
                      <a:pt x="240" y="69"/>
                      <a:pt x="232" y="54"/>
                      <a:pt x="221" y="42"/>
                    </a:cubicBezTo>
                    <a:cubicBezTo>
                      <a:pt x="211" y="29"/>
                      <a:pt x="197" y="19"/>
                      <a:pt x="181" y="12"/>
                    </a:cubicBezTo>
                    <a:cubicBezTo>
                      <a:pt x="166" y="4"/>
                      <a:pt x="147" y="0"/>
                      <a:pt x="126" y="0"/>
                    </a:cubicBezTo>
                    <a:cubicBezTo>
                      <a:pt x="105" y="0"/>
                      <a:pt x="86" y="4"/>
                      <a:pt x="71" y="12"/>
                    </a:cubicBezTo>
                    <a:cubicBezTo>
                      <a:pt x="55" y="19"/>
                      <a:pt x="41" y="29"/>
                      <a:pt x="31" y="42"/>
                    </a:cubicBezTo>
                    <a:cubicBezTo>
                      <a:pt x="20" y="54"/>
                      <a:pt x="12" y="69"/>
                      <a:pt x="7" y="87"/>
                    </a:cubicBezTo>
                    <a:cubicBezTo>
                      <a:pt x="2" y="104"/>
                      <a:pt x="0" y="122"/>
                      <a:pt x="0" y="142"/>
                    </a:cubicBezTo>
                    <a:cubicBezTo>
                      <a:pt x="0" y="162"/>
                      <a:pt x="2" y="181"/>
                      <a:pt x="7" y="198"/>
                    </a:cubicBezTo>
                    <a:cubicBezTo>
                      <a:pt x="12" y="215"/>
                      <a:pt x="20" y="230"/>
                      <a:pt x="31" y="243"/>
                    </a:cubicBezTo>
                    <a:cubicBezTo>
                      <a:pt x="41" y="255"/>
                      <a:pt x="55" y="265"/>
                      <a:pt x="71" y="273"/>
                    </a:cubicBezTo>
                    <a:cubicBezTo>
                      <a:pt x="86" y="280"/>
                      <a:pt x="105" y="284"/>
                      <a:pt x="126" y="284"/>
                    </a:cubicBezTo>
                    <a:cubicBezTo>
                      <a:pt x="147" y="284"/>
                      <a:pt x="166" y="280"/>
                      <a:pt x="181" y="273"/>
                    </a:cubicBezTo>
                    <a:cubicBezTo>
                      <a:pt x="197" y="265"/>
                      <a:pt x="211" y="255"/>
                      <a:pt x="221" y="243"/>
                    </a:cubicBezTo>
                    <a:cubicBezTo>
                      <a:pt x="232" y="230"/>
                      <a:pt x="240" y="215"/>
                      <a:pt x="245" y="198"/>
                    </a:cubicBezTo>
                    <a:cubicBezTo>
                      <a:pt x="250" y="181"/>
                      <a:pt x="252" y="162"/>
                      <a:pt x="252" y="142"/>
                    </a:cubicBezTo>
                    <a:cubicBezTo>
                      <a:pt x="252" y="122"/>
                      <a:pt x="250" y="104"/>
                      <a:pt x="245" y="87"/>
                    </a:cubicBezTo>
                    <a:moveTo>
                      <a:pt x="193" y="142"/>
                    </a:moveTo>
                    <a:cubicBezTo>
                      <a:pt x="193" y="172"/>
                      <a:pt x="187" y="196"/>
                      <a:pt x="176" y="213"/>
                    </a:cubicBezTo>
                    <a:cubicBezTo>
                      <a:pt x="165" y="229"/>
                      <a:pt x="149" y="237"/>
                      <a:pt x="126" y="237"/>
                    </a:cubicBezTo>
                    <a:cubicBezTo>
                      <a:pt x="103" y="237"/>
                      <a:pt x="87" y="229"/>
                      <a:pt x="76" y="213"/>
                    </a:cubicBezTo>
                    <a:cubicBezTo>
                      <a:pt x="65" y="196"/>
                      <a:pt x="60" y="172"/>
                      <a:pt x="60" y="142"/>
                    </a:cubicBezTo>
                    <a:cubicBezTo>
                      <a:pt x="60" y="112"/>
                      <a:pt x="65" y="89"/>
                      <a:pt x="76" y="72"/>
                    </a:cubicBezTo>
                    <a:cubicBezTo>
                      <a:pt x="87" y="56"/>
                      <a:pt x="103" y="48"/>
                      <a:pt x="126" y="48"/>
                    </a:cubicBezTo>
                    <a:cubicBezTo>
                      <a:pt x="149" y="48"/>
                      <a:pt x="165" y="56"/>
                      <a:pt x="176" y="72"/>
                    </a:cubicBezTo>
                    <a:cubicBezTo>
                      <a:pt x="187" y="89"/>
                      <a:pt x="193" y="112"/>
                      <a:pt x="193" y="1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23"/>
              <p:cNvSpPr>
                <a:spLocks/>
              </p:cNvSpPr>
              <p:nvPr userDrawn="1"/>
            </p:nvSpPr>
            <p:spPr bwMode="auto">
              <a:xfrm>
                <a:off x="5566" y="1671"/>
                <a:ext cx="507" cy="670"/>
              </a:xfrm>
              <a:custGeom>
                <a:avLst/>
                <a:gdLst>
                  <a:gd name="T0" fmla="*/ 199 w 214"/>
                  <a:gd name="T1" fmla="*/ 229 h 283"/>
                  <a:gd name="T2" fmla="*/ 193 w 214"/>
                  <a:gd name="T3" fmla="*/ 226 h 283"/>
                  <a:gd name="T4" fmla="*/ 169 w 214"/>
                  <a:gd name="T5" fmla="*/ 233 h 283"/>
                  <a:gd name="T6" fmla="*/ 140 w 214"/>
                  <a:gd name="T7" fmla="*/ 235 h 283"/>
                  <a:gd name="T8" fmla="*/ 81 w 214"/>
                  <a:gd name="T9" fmla="*/ 213 h 283"/>
                  <a:gd name="T10" fmla="*/ 59 w 214"/>
                  <a:gd name="T11" fmla="*/ 142 h 283"/>
                  <a:gd name="T12" fmla="*/ 79 w 214"/>
                  <a:gd name="T13" fmla="*/ 74 h 283"/>
                  <a:gd name="T14" fmla="*/ 136 w 214"/>
                  <a:gd name="T15" fmla="*/ 49 h 283"/>
                  <a:gd name="T16" fmla="*/ 191 w 214"/>
                  <a:gd name="T17" fmla="*/ 56 h 283"/>
                  <a:gd name="T18" fmla="*/ 197 w 214"/>
                  <a:gd name="T19" fmla="*/ 53 h 283"/>
                  <a:gd name="T20" fmla="*/ 210 w 214"/>
                  <a:gd name="T21" fmla="*/ 18 h 283"/>
                  <a:gd name="T22" fmla="*/ 206 w 214"/>
                  <a:gd name="T23" fmla="*/ 11 h 283"/>
                  <a:gd name="T24" fmla="*/ 172 w 214"/>
                  <a:gd name="T25" fmla="*/ 3 h 283"/>
                  <a:gd name="T26" fmla="*/ 133 w 214"/>
                  <a:gd name="T27" fmla="*/ 0 h 283"/>
                  <a:gd name="T28" fmla="*/ 75 w 214"/>
                  <a:gd name="T29" fmla="*/ 11 h 283"/>
                  <a:gd name="T30" fmla="*/ 34 w 214"/>
                  <a:gd name="T31" fmla="*/ 41 h 283"/>
                  <a:gd name="T32" fmla="*/ 9 w 214"/>
                  <a:gd name="T33" fmla="*/ 86 h 283"/>
                  <a:gd name="T34" fmla="*/ 0 w 214"/>
                  <a:gd name="T35" fmla="*/ 142 h 283"/>
                  <a:gd name="T36" fmla="*/ 35 w 214"/>
                  <a:gd name="T37" fmla="*/ 245 h 283"/>
                  <a:gd name="T38" fmla="*/ 137 w 214"/>
                  <a:gd name="T39" fmla="*/ 283 h 283"/>
                  <a:gd name="T40" fmla="*/ 210 w 214"/>
                  <a:gd name="T41" fmla="*/ 270 h 283"/>
                  <a:gd name="T42" fmla="*/ 212 w 214"/>
                  <a:gd name="T43" fmla="*/ 264 h 283"/>
                  <a:gd name="T44" fmla="*/ 199 w 214"/>
                  <a:gd name="T45" fmla="*/ 2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83">
                    <a:moveTo>
                      <a:pt x="199" y="229"/>
                    </a:moveTo>
                    <a:cubicBezTo>
                      <a:pt x="198" y="224"/>
                      <a:pt x="193" y="226"/>
                      <a:pt x="193" y="226"/>
                    </a:cubicBezTo>
                    <a:cubicBezTo>
                      <a:pt x="185" y="229"/>
                      <a:pt x="177" y="231"/>
                      <a:pt x="169" y="233"/>
                    </a:cubicBezTo>
                    <a:cubicBezTo>
                      <a:pt x="160" y="234"/>
                      <a:pt x="151" y="235"/>
                      <a:pt x="140" y="235"/>
                    </a:cubicBezTo>
                    <a:cubicBezTo>
                      <a:pt x="115" y="235"/>
                      <a:pt x="95" y="227"/>
                      <a:pt x="81" y="213"/>
                    </a:cubicBezTo>
                    <a:cubicBezTo>
                      <a:pt x="67" y="198"/>
                      <a:pt x="59" y="174"/>
                      <a:pt x="59" y="142"/>
                    </a:cubicBezTo>
                    <a:cubicBezTo>
                      <a:pt x="59" y="113"/>
                      <a:pt x="66" y="91"/>
                      <a:pt x="79" y="74"/>
                    </a:cubicBezTo>
                    <a:cubicBezTo>
                      <a:pt x="91" y="57"/>
                      <a:pt x="111" y="49"/>
                      <a:pt x="136" y="49"/>
                    </a:cubicBezTo>
                    <a:cubicBezTo>
                      <a:pt x="158" y="49"/>
                      <a:pt x="174" y="51"/>
                      <a:pt x="191" y="56"/>
                    </a:cubicBezTo>
                    <a:cubicBezTo>
                      <a:pt x="191" y="56"/>
                      <a:pt x="195" y="58"/>
                      <a:pt x="197" y="53"/>
                    </a:cubicBezTo>
                    <a:cubicBezTo>
                      <a:pt x="201" y="40"/>
                      <a:pt x="205" y="31"/>
                      <a:pt x="210" y="18"/>
                    </a:cubicBezTo>
                    <a:cubicBezTo>
                      <a:pt x="211" y="14"/>
                      <a:pt x="208" y="12"/>
                      <a:pt x="206" y="11"/>
                    </a:cubicBezTo>
                    <a:cubicBezTo>
                      <a:pt x="200" y="9"/>
                      <a:pt x="184" y="5"/>
                      <a:pt x="172" y="3"/>
                    </a:cubicBezTo>
                    <a:cubicBezTo>
                      <a:pt x="161" y="1"/>
                      <a:pt x="148" y="0"/>
                      <a:pt x="133" y="0"/>
                    </a:cubicBezTo>
                    <a:cubicBezTo>
                      <a:pt x="111" y="0"/>
                      <a:pt x="92" y="4"/>
                      <a:pt x="75" y="11"/>
                    </a:cubicBezTo>
                    <a:cubicBezTo>
                      <a:pt x="59" y="19"/>
                      <a:pt x="45" y="29"/>
                      <a:pt x="34" y="41"/>
                    </a:cubicBezTo>
                    <a:cubicBezTo>
                      <a:pt x="23" y="54"/>
                      <a:pt x="14" y="69"/>
                      <a:pt x="9" y="86"/>
                    </a:cubicBezTo>
                    <a:cubicBezTo>
                      <a:pt x="3" y="103"/>
                      <a:pt x="0" y="122"/>
                      <a:pt x="0" y="142"/>
                    </a:cubicBezTo>
                    <a:cubicBezTo>
                      <a:pt x="0" y="185"/>
                      <a:pt x="12" y="220"/>
                      <a:pt x="35" y="245"/>
                    </a:cubicBezTo>
                    <a:cubicBezTo>
                      <a:pt x="58" y="270"/>
                      <a:pt x="92" y="283"/>
                      <a:pt x="137" y="283"/>
                    </a:cubicBezTo>
                    <a:cubicBezTo>
                      <a:pt x="163" y="283"/>
                      <a:pt x="190" y="278"/>
                      <a:pt x="210" y="270"/>
                    </a:cubicBezTo>
                    <a:cubicBezTo>
                      <a:pt x="210" y="270"/>
                      <a:pt x="214" y="268"/>
                      <a:pt x="212" y="264"/>
                    </a:cubicBezTo>
                    <a:lnTo>
                      <a:pt x="199"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4"/>
              <p:cNvSpPr>
                <a:spLocks noEditPoints="1"/>
              </p:cNvSpPr>
              <p:nvPr userDrawn="1"/>
            </p:nvSpPr>
            <p:spPr bwMode="auto">
              <a:xfrm>
                <a:off x="6108" y="1671"/>
                <a:ext cx="582"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5"/>
              <p:cNvSpPr>
                <a:spLocks noEditPoints="1"/>
              </p:cNvSpPr>
              <p:nvPr userDrawn="1"/>
            </p:nvSpPr>
            <p:spPr bwMode="auto">
              <a:xfrm>
                <a:off x="2793" y="1671"/>
                <a:ext cx="581"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26"/>
              <p:cNvSpPr>
                <a:spLocks noEditPoints="1"/>
              </p:cNvSpPr>
              <p:nvPr userDrawn="1"/>
            </p:nvSpPr>
            <p:spPr bwMode="auto">
              <a:xfrm>
                <a:off x="1870" y="1671"/>
                <a:ext cx="537" cy="672"/>
              </a:xfrm>
              <a:custGeom>
                <a:avLst/>
                <a:gdLst>
                  <a:gd name="T0" fmla="*/ 142 w 227"/>
                  <a:gd name="T1" fmla="*/ 105 h 284"/>
                  <a:gd name="T2" fmla="*/ 115 w 227"/>
                  <a:gd name="T3" fmla="*/ 104 h 284"/>
                  <a:gd name="T4" fmla="*/ 72 w 227"/>
                  <a:gd name="T5" fmla="*/ 110 h 284"/>
                  <a:gd name="T6" fmla="*/ 35 w 227"/>
                  <a:gd name="T7" fmla="*/ 127 h 284"/>
                  <a:gd name="T8" fmla="*/ 10 w 227"/>
                  <a:gd name="T9" fmla="*/ 156 h 284"/>
                  <a:gd name="T10" fmla="*/ 0 w 227"/>
                  <a:gd name="T11" fmla="*/ 196 h 284"/>
                  <a:gd name="T12" fmla="*/ 8 w 227"/>
                  <a:gd name="T13" fmla="*/ 236 h 284"/>
                  <a:gd name="T14" fmla="*/ 31 w 227"/>
                  <a:gd name="T15" fmla="*/ 263 h 284"/>
                  <a:gd name="T16" fmla="*/ 67 w 227"/>
                  <a:gd name="T17" fmla="*/ 279 h 284"/>
                  <a:gd name="T18" fmla="*/ 113 w 227"/>
                  <a:gd name="T19" fmla="*/ 284 h 284"/>
                  <a:gd name="T20" fmla="*/ 166 w 227"/>
                  <a:gd name="T21" fmla="*/ 279 h 284"/>
                  <a:gd name="T22" fmla="*/ 210 w 227"/>
                  <a:gd name="T23" fmla="*/ 271 h 284"/>
                  <a:gd name="T24" fmla="*/ 223 w 227"/>
                  <a:gd name="T25" fmla="*/ 267 h 284"/>
                  <a:gd name="T26" fmla="*/ 227 w 227"/>
                  <a:gd name="T27" fmla="*/ 262 h 284"/>
                  <a:gd name="T28" fmla="*/ 227 w 227"/>
                  <a:gd name="T29" fmla="*/ 102 h 284"/>
                  <a:gd name="T30" fmla="*/ 199 w 227"/>
                  <a:gd name="T31" fmla="*/ 24 h 284"/>
                  <a:gd name="T32" fmla="*/ 118 w 227"/>
                  <a:gd name="T33" fmla="*/ 0 h 284"/>
                  <a:gd name="T34" fmla="*/ 72 w 227"/>
                  <a:gd name="T35" fmla="*/ 4 h 284"/>
                  <a:gd name="T36" fmla="*/ 18 w 227"/>
                  <a:gd name="T37" fmla="*/ 24 h 284"/>
                  <a:gd name="T38" fmla="*/ 16 w 227"/>
                  <a:gd name="T39" fmla="*/ 31 h 284"/>
                  <a:gd name="T40" fmla="*/ 28 w 227"/>
                  <a:gd name="T41" fmla="*/ 64 h 284"/>
                  <a:gd name="T42" fmla="*/ 34 w 227"/>
                  <a:gd name="T43" fmla="*/ 67 h 284"/>
                  <a:gd name="T44" fmla="*/ 37 w 227"/>
                  <a:gd name="T45" fmla="*/ 66 h 284"/>
                  <a:gd name="T46" fmla="*/ 113 w 227"/>
                  <a:gd name="T47" fmla="*/ 48 h 284"/>
                  <a:gd name="T48" fmla="*/ 157 w 227"/>
                  <a:gd name="T49" fmla="*/ 59 h 284"/>
                  <a:gd name="T50" fmla="*/ 171 w 227"/>
                  <a:gd name="T51" fmla="*/ 101 h 284"/>
                  <a:gd name="T52" fmla="*/ 171 w 227"/>
                  <a:gd name="T53" fmla="*/ 109 h 284"/>
                  <a:gd name="T54" fmla="*/ 142 w 227"/>
                  <a:gd name="T55" fmla="*/ 105 h 284"/>
                  <a:gd name="T56" fmla="*/ 72 w 227"/>
                  <a:gd name="T57" fmla="*/ 228 h 284"/>
                  <a:gd name="T58" fmla="*/ 62 w 227"/>
                  <a:gd name="T59" fmla="*/ 218 h 284"/>
                  <a:gd name="T60" fmla="*/ 57 w 227"/>
                  <a:gd name="T61" fmla="*/ 195 h 284"/>
                  <a:gd name="T62" fmla="*/ 73 w 227"/>
                  <a:gd name="T63" fmla="*/ 161 h 284"/>
                  <a:gd name="T64" fmla="*/ 123 w 227"/>
                  <a:gd name="T65" fmla="*/ 148 h 284"/>
                  <a:gd name="T66" fmla="*/ 171 w 227"/>
                  <a:gd name="T67" fmla="*/ 152 h 284"/>
                  <a:gd name="T68" fmla="*/ 171 w 227"/>
                  <a:gd name="T69" fmla="*/ 232 h 284"/>
                  <a:gd name="T70" fmla="*/ 171 w 227"/>
                  <a:gd name="T71" fmla="*/ 232 h 284"/>
                  <a:gd name="T72" fmla="*/ 124 w 227"/>
                  <a:gd name="T73" fmla="*/ 238 h 284"/>
                  <a:gd name="T74" fmla="*/ 72 w 227"/>
                  <a:gd name="T75" fmla="*/ 22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7" h="284">
                    <a:moveTo>
                      <a:pt x="142" y="105"/>
                    </a:moveTo>
                    <a:cubicBezTo>
                      <a:pt x="135" y="105"/>
                      <a:pt x="126" y="104"/>
                      <a:pt x="115" y="104"/>
                    </a:cubicBezTo>
                    <a:cubicBezTo>
                      <a:pt x="100" y="104"/>
                      <a:pt x="85" y="106"/>
                      <a:pt x="72" y="110"/>
                    </a:cubicBezTo>
                    <a:cubicBezTo>
                      <a:pt x="58" y="114"/>
                      <a:pt x="46" y="119"/>
                      <a:pt x="35" y="127"/>
                    </a:cubicBezTo>
                    <a:cubicBezTo>
                      <a:pt x="24" y="134"/>
                      <a:pt x="16" y="144"/>
                      <a:pt x="10" y="156"/>
                    </a:cubicBezTo>
                    <a:cubicBezTo>
                      <a:pt x="4" y="167"/>
                      <a:pt x="0" y="181"/>
                      <a:pt x="0" y="196"/>
                    </a:cubicBezTo>
                    <a:cubicBezTo>
                      <a:pt x="0" y="212"/>
                      <a:pt x="3" y="225"/>
                      <a:pt x="8" y="236"/>
                    </a:cubicBezTo>
                    <a:cubicBezTo>
                      <a:pt x="14" y="247"/>
                      <a:pt x="21" y="256"/>
                      <a:pt x="31" y="263"/>
                    </a:cubicBezTo>
                    <a:cubicBezTo>
                      <a:pt x="41" y="270"/>
                      <a:pt x="53" y="276"/>
                      <a:pt x="67" y="279"/>
                    </a:cubicBezTo>
                    <a:cubicBezTo>
                      <a:pt x="81" y="282"/>
                      <a:pt x="96" y="284"/>
                      <a:pt x="113" y="284"/>
                    </a:cubicBezTo>
                    <a:cubicBezTo>
                      <a:pt x="131" y="284"/>
                      <a:pt x="149" y="282"/>
                      <a:pt x="166" y="279"/>
                    </a:cubicBezTo>
                    <a:cubicBezTo>
                      <a:pt x="184" y="276"/>
                      <a:pt x="205" y="272"/>
                      <a:pt x="210" y="271"/>
                    </a:cubicBezTo>
                    <a:cubicBezTo>
                      <a:pt x="216" y="269"/>
                      <a:pt x="223" y="267"/>
                      <a:pt x="223" y="267"/>
                    </a:cubicBezTo>
                    <a:cubicBezTo>
                      <a:pt x="227" y="266"/>
                      <a:pt x="227" y="262"/>
                      <a:pt x="227" y="262"/>
                    </a:cubicBezTo>
                    <a:cubicBezTo>
                      <a:pt x="227" y="102"/>
                      <a:pt x="227" y="102"/>
                      <a:pt x="227" y="102"/>
                    </a:cubicBezTo>
                    <a:cubicBezTo>
                      <a:pt x="227" y="67"/>
                      <a:pt x="217" y="40"/>
                      <a:pt x="199" y="24"/>
                    </a:cubicBezTo>
                    <a:cubicBezTo>
                      <a:pt x="180" y="8"/>
                      <a:pt x="153" y="0"/>
                      <a:pt x="118" y="0"/>
                    </a:cubicBezTo>
                    <a:cubicBezTo>
                      <a:pt x="105" y="0"/>
                      <a:pt x="84" y="2"/>
                      <a:pt x="72" y="4"/>
                    </a:cubicBezTo>
                    <a:cubicBezTo>
                      <a:pt x="72" y="4"/>
                      <a:pt x="33" y="12"/>
                      <a:pt x="18" y="24"/>
                    </a:cubicBezTo>
                    <a:cubicBezTo>
                      <a:pt x="18" y="24"/>
                      <a:pt x="14" y="26"/>
                      <a:pt x="16" y="31"/>
                    </a:cubicBezTo>
                    <a:cubicBezTo>
                      <a:pt x="28" y="64"/>
                      <a:pt x="28" y="64"/>
                      <a:pt x="28" y="64"/>
                    </a:cubicBezTo>
                    <a:cubicBezTo>
                      <a:pt x="30" y="69"/>
                      <a:pt x="34" y="67"/>
                      <a:pt x="34" y="67"/>
                    </a:cubicBezTo>
                    <a:cubicBezTo>
                      <a:pt x="34" y="67"/>
                      <a:pt x="35" y="67"/>
                      <a:pt x="37" y="66"/>
                    </a:cubicBezTo>
                    <a:cubicBezTo>
                      <a:pt x="71" y="48"/>
                      <a:pt x="113" y="48"/>
                      <a:pt x="113" y="48"/>
                    </a:cubicBezTo>
                    <a:cubicBezTo>
                      <a:pt x="132" y="48"/>
                      <a:pt x="147" y="52"/>
                      <a:pt x="157" y="59"/>
                    </a:cubicBezTo>
                    <a:cubicBezTo>
                      <a:pt x="166" y="67"/>
                      <a:pt x="171" y="78"/>
                      <a:pt x="171" y="101"/>
                    </a:cubicBezTo>
                    <a:cubicBezTo>
                      <a:pt x="171" y="109"/>
                      <a:pt x="171" y="109"/>
                      <a:pt x="171" y="109"/>
                    </a:cubicBezTo>
                    <a:cubicBezTo>
                      <a:pt x="156" y="106"/>
                      <a:pt x="142" y="105"/>
                      <a:pt x="142" y="105"/>
                    </a:cubicBezTo>
                    <a:close/>
                    <a:moveTo>
                      <a:pt x="72" y="228"/>
                    </a:moveTo>
                    <a:cubicBezTo>
                      <a:pt x="66" y="223"/>
                      <a:pt x="65" y="221"/>
                      <a:pt x="62" y="218"/>
                    </a:cubicBezTo>
                    <a:cubicBezTo>
                      <a:pt x="59" y="212"/>
                      <a:pt x="57" y="205"/>
                      <a:pt x="57" y="195"/>
                    </a:cubicBezTo>
                    <a:cubicBezTo>
                      <a:pt x="57" y="180"/>
                      <a:pt x="62" y="169"/>
                      <a:pt x="73" y="161"/>
                    </a:cubicBezTo>
                    <a:cubicBezTo>
                      <a:pt x="73" y="161"/>
                      <a:pt x="88" y="148"/>
                      <a:pt x="123" y="148"/>
                    </a:cubicBezTo>
                    <a:cubicBezTo>
                      <a:pt x="149" y="149"/>
                      <a:pt x="171" y="152"/>
                      <a:pt x="171" y="152"/>
                    </a:cubicBezTo>
                    <a:cubicBezTo>
                      <a:pt x="171" y="232"/>
                      <a:pt x="171" y="232"/>
                      <a:pt x="171" y="232"/>
                    </a:cubicBezTo>
                    <a:cubicBezTo>
                      <a:pt x="171" y="232"/>
                      <a:pt x="171" y="232"/>
                      <a:pt x="171" y="232"/>
                    </a:cubicBezTo>
                    <a:cubicBezTo>
                      <a:pt x="171" y="232"/>
                      <a:pt x="149" y="237"/>
                      <a:pt x="124" y="238"/>
                    </a:cubicBezTo>
                    <a:cubicBezTo>
                      <a:pt x="88" y="240"/>
                      <a:pt x="72" y="228"/>
                      <a:pt x="72" y="2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27"/>
              <p:cNvSpPr>
                <a:spLocks/>
              </p:cNvSpPr>
              <p:nvPr userDrawn="1"/>
            </p:nvSpPr>
            <p:spPr bwMode="auto">
              <a:xfrm>
                <a:off x="5162" y="1676"/>
                <a:ext cx="386" cy="653"/>
              </a:xfrm>
              <a:custGeom>
                <a:avLst/>
                <a:gdLst>
                  <a:gd name="T0" fmla="*/ 162 w 163"/>
                  <a:gd name="T1" fmla="*/ 13 h 276"/>
                  <a:gd name="T2" fmla="*/ 159 w 163"/>
                  <a:gd name="T3" fmla="*/ 7 h 276"/>
                  <a:gd name="T4" fmla="*/ 130 w 163"/>
                  <a:gd name="T5" fmla="*/ 2 h 276"/>
                  <a:gd name="T6" fmla="*/ 85 w 163"/>
                  <a:gd name="T7" fmla="*/ 9 h 276"/>
                  <a:gd name="T8" fmla="*/ 55 w 163"/>
                  <a:gd name="T9" fmla="*/ 31 h 276"/>
                  <a:gd name="T10" fmla="*/ 55 w 163"/>
                  <a:gd name="T11" fmla="*/ 9 h 276"/>
                  <a:gd name="T12" fmla="*/ 50 w 163"/>
                  <a:gd name="T13" fmla="*/ 4 h 276"/>
                  <a:gd name="T14" fmla="*/ 5 w 163"/>
                  <a:gd name="T15" fmla="*/ 4 h 276"/>
                  <a:gd name="T16" fmla="*/ 0 w 163"/>
                  <a:gd name="T17" fmla="*/ 9 h 276"/>
                  <a:gd name="T18" fmla="*/ 0 w 163"/>
                  <a:gd name="T19" fmla="*/ 270 h 276"/>
                  <a:gd name="T20" fmla="*/ 6 w 163"/>
                  <a:gd name="T21" fmla="*/ 276 h 276"/>
                  <a:gd name="T22" fmla="*/ 52 w 163"/>
                  <a:gd name="T23" fmla="*/ 276 h 276"/>
                  <a:gd name="T24" fmla="*/ 57 w 163"/>
                  <a:gd name="T25" fmla="*/ 270 h 276"/>
                  <a:gd name="T26" fmla="*/ 57 w 163"/>
                  <a:gd name="T27" fmla="*/ 140 h 276"/>
                  <a:gd name="T28" fmla="*/ 63 w 163"/>
                  <a:gd name="T29" fmla="*/ 94 h 276"/>
                  <a:gd name="T30" fmla="*/ 78 w 163"/>
                  <a:gd name="T31" fmla="*/ 68 h 276"/>
                  <a:gd name="T32" fmla="*/ 100 w 163"/>
                  <a:gd name="T33" fmla="*/ 55 h 276"/>
                  <a:gd name="T34" fmla="*/ 123 w 163"/>
                  <a:gd name="T35" fmla="*/ 52 h 276"/>
                  <a:gd name="T36" fmla="*/ 142 w 163"/>
                  <a:gd name="T37" fmla="*/ 54 h 276"/>
                  <a:gd name="T38" fmla="*/ 149 w 163"/>
                  <a:gd name="T39" fmla="*/ 50 h 276"/>
                  <a:gd name="T40" fmla="*/ 162 w 163"/>
                  <a:gd name="T41"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76">
                    <a:moveTo>
                      <a:pt x="162" y="13"/>
                    </a:moveTo>
                    <a:cubicBezTo>
                      <a:pt x="163" y="9"/>
                      <a:pt x="161" y="7"/>
                      <a:pt x="159" y="7"/>
                    </a:cubicBezTo>
                    <a:cubicBezTo>
                      <a:pt x="156" y="5"/>
                      <a:pt x="142" y="2"/>
                      <a:pt x="130" y="2"/>
                    </a:cubicBezTo>
                    <a:cubicBezTo>
                      <a:pt x="108" y="0"/>
                      <a:pt x="96" y="4"/>
                      <a:pt x="85" y="9"/>
                    </a:cubicBezTo>
                    <a:cubicBezTo>
                      <a:pt x="74" y="14"/>
                      <a:pt x="62" y="22"/>
                      <a:pt x="55" y="31"/>
                    </a:cubicBezTo>
                    <a:cubicBezTo>
                      <a:pt x="55" y="9"/>
                      <a:pt x="55" y="9"/>
                      <a:pt x="55" y="9"/>
                    </a:cubicBezTo>
                    <a:cubicBezTo>
                      <a:pt x="55" y="6"/>
                      <a:pt x="53" y="4"/>
                      <a:pt x="50" y="4"/>
                    </a:cubicBezTo>
                    <a:cubicBezTo>
                      <a:pt x="5" y="4"/>
                      <a:pt x="5" y="4"/>
                      <a:pt x="5" y="4"/>
                    </a:cubicBezTo>
                    <a:cubicBezTo>
                      <a:pt x="3" y="4"/>
                      <a:pt x="0" y="6"/>
                      <a:pt x="0" y="9"/>
                    </a:cubicBezTo>
                    <a:cubicBezTo>
                      <a:pt x="0" y="270"/>
                      <a:pt x="0" y="270"/>
                      <a:pt x="0" y="270"/>
                    </a:cubicBezTo>
                    <a:cubicBezTo>
                      <a:pt x="0" y="273"/>
                      <a:pt x="3" y="276"/>
                      <a:pt x="6" y="276"/>
                    </a:cubicBezTo>
                    <a:cubicBezTo>
                      <a:pt x="52" y="276"/>
                      <a:pt x="52" y="276"/>
                      <a:pt x="52" y="276"/>
                    </a:cubicBezTo>
                    <a:cubicBezTo>
                      <a:pt x="55" y="276"/>
                      <a:pt x="57" y="273"/>
                      <a:pt x="57" y="270"/>
                    </a:cubicBezTo>
                    <a:cubicBezTo>
                      <a:pt x="57" y="140"/>
                      <a:pt x="57" y="140"/>
                      <a:pt x="57" y="140"/>
                    </a:cubicBezTo>
                    <a:cubicBezTo>
                      <a:pt x="57" y="123"/>
                      <a:pt x="59" y="105"/>
                      <a:pt x="63" y="94"/>
                    </a:cubicBezTo>
                    <a:cubicBezTo>
                      <a:pt x="67" y="83"/>
                      <a:pt x="72" y="75"/>
                      <a:pt x="78" y="68"/>
                    </a:cubicBezTo>
                    <a:cubicBezTo>
                      <a:pt x="85" y="62"/>
                      <a:pt x="92" y="58"/>
                      <a:pt x="100" y="55"/>
                    </a:cubicBezTo>
                    <a:cubicBezTo>
                      <a:pt x="108" y="53"/>
                      <a:pt x="117" y="52"/>
                      <a:pt x="123" y="52"/>
                    </a:cubicBezTo>
                    <a:cubicBezTo>
                      <a:pt x="132" y="52"/>
                      <a:pt x="142" y="54"/>
                      <a:pt x="142" y="54"/>
                    </a:cubicBezTo>
                    <a:cubicBezTo>
                      <a:pt x="146" y="55"/>
                      <a:pt x="148" y="53"/>
                      <a:pt x="149" y="50"/>
                    </a:cubicBezTo>
                    <a:cubicBezTo>
                      <a:pt x="152" y="42"/>
                      <a:pt x="160" y="18"/>
                      <a:pt x="16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28"/>
              <p:cNvSpPr>
                <a:spLocks/>
              </p:cNvSpPr>
              <p:nvPr userDrawn="1"/>
            </p:nvSpPr>
            <p:spPr bwMode="auto">
              <a:xfrm>
                <a:off x="3807" y="1406"/>
                <a:ext cx="728" cy="1219"/>
              </a:xfrm>
              <a:custGeom>
                <a:avLst/>
                <a:gdLst>
                  <a:gd name="T0" fmla="*/ 303 w 308"/>
                  <a:gd name="T1" fmla="*/ 6 h 515"/>
                  <a:gd name="T2" fmla="*/ 286 w 308"/>
                  <a:gd name="T3" fmla="*/ 2 h 515"/>
                  <a:gd name="T4" fmla="*/ 262 w 308"/>
                  <a:gd name="T5" fmla="*/ 0 h 515"/>
                  <a:gd name="T6" fmla="*/ 188 w 308"/>
                  <a:gd name="T7" fmla="*/ 27 h 515"/>
                  <a:gd name="T8" fmla="*/ 153 w 308"/>
                  <a:gd name="T9" fmla="*/ 106 h 515"/>
                  <a:gd name="T10" fmla="*/ 151 w 308"/>
                  <a:gd name="T11" fmla="*/ 118 h 515"/>
                  <a:gd name="T12" fmla="*/ 111 w 308"/>
                  <a:gd name="T13" fmla="*/ 118 h 515"/>
                  <a:gd name="T14" fmla="*/ 105 w 308"/>
                  <a:gd name="T15" fmla="*/ 123 h 515"/>
                  <a:gd name="T16" fmla="*/ 99 w 308"/>
                  <a:gd name="T17" fmla="*/ 159 h 515"/>
                  <a:gd name="T18" fmla="*/ 104 w 308"/>
                  <a:gd name="T19" fmla="*/ 165 h 515"/>
                  <a:gd name="T20" fmla="*/ 143 w 308"/>
                  <a:gd name="T21" fmla="*/ 165 h 515"/>
                  <a:gd name="T22" fmla="*/ 104 w 308"/>
                  <a:gd name="T23" fmla="*/ 384 h 515"/>
                  <a:gd name="T24" fmla="*/ 93 w 308"/>
                  <a:gd name="T25" fmla="*/ 427 h 515"/>
                  <a:gd name="T26" fmla="*/ 81 w 308"/>
                  <a:gd name="T27" fmla="*/ 452 h 515"/>
                  <a:gd name="T28" fmla="*/ 65 w 308"/>
                  <a:gd name="T29" fmla="*/ 464 h 515"/>
                  <a:gd name="T30" fmla="*/ 44 w 308"/>
                  <a:gd name="T31" fmla="*/ 467 h 515"/>
                  <a:gd name="T32" fmla="*/ 30 w 308"/>
                  <a:gd name="T33" fmla="*/ 466 h 515"/>
                  <a:gd name="T34" fmla="*/ 21 w 308"/>
                  <a:gd name="T35" fmla="*/ 463 h 515"/>
                  <a:gd name="T36" fmla="*/ 15 w 308"/>
                  <a:gd name="T37" fmla="*/ 466 h 515"/>
                  <a:gd name="T38" fmla="*/ 2 w 308"/>
                  <a:gd name="T39" fmla="*/ 501 h 515"/>
                  <a:gd name="T40" fmla="*/ 4 w 308"/>
                  <a:gd name="T41" fmla="*/ 508 h 515"/>
                  <a:gd name="T42" fmla="*/ 20 w 308"/>
                  <a:gd name="T43" fmla="*/ 513 h 515"/>
                  <a:gd name="T44" fmla="*/ 46 w 308"/>
                  <a:gd name="T45" fmla="*/ 515 h 515"/>
                  <a:gd name="T46" fmla="*/ 89 w 308"/>
                  <a:gd name="T47" fmla="*/ 509 h 515"/>
                  <a:gd name="T48" fmla="*/ 121 w 308"/>
                  <a:gd name="T49" fmla="*/ 486 h 515"/>
                  <a:gd name="T50" fmla="*/ 144 w 308"/>
                  <a:gd name="T51" fmla="*/ 447 h 515"/>
                  <a:gd name="T52" fmla="*/ 159 w 308"/>
                  <a:gd name="T53" fmla="*/ 388 h 515"/>
                  <a:gd name="T54" fmla="*/ 199 w 308"/>
                  <a:gd name="T55" fmla="*/ 165 h 515"/>
                  <a:gd name="T56" fmla="*/ 257 w 308"/>
                  <a:gd name="T57" fmla="*/ 165 h 515"/>
                  <a:gd name="T58" fmla="*/ 262 w 308"/>
                  <a:gd name="T59" fmla="*/ 160 h 515"/>
                  <a:gd name="T60" fmla="*/ 269 w 308"/>
                  <a:gd name="T61" fmla="*/ 123 h 515"/>
                  <a:gd name="T62" fmla="*/ 263 w 308"/>
                  <a:gd name="T63" fmla="*/ 118 h 515"/>
                  <a:gd name="T64" fmla="*/ 207 w 308"/>
                  <a:gd name="T65" fmla="*/ 118 h 515"/>
                  <a:gd name="T66" fmla="*/ 217 w 308"/>
                  <a:gd name="T67" fmla="*/ 78 h 515"/>
                  <a:gd name="T68" fmla="*/ 229 w 308"/>
                  <a:gd name="T69" fmla="*/ 60 h 515"/>
                  <a:gd name="T70" fmla="*/ 243 w 308"/>
                  <a:gd name="T71" fmla="*/ 51 h 515"/>
                  <a:gd name="T72" fmla="*/ 262 w 308"/>
                  <a:gd name="T73" fmla="*/ 48 h 515"/>
                  <a:gd name="T74" fmla="*/ 277 w 308"/>
                  <a:gd name="T75" fmla="*/ 49 h 515"/>
                  <a:gd name="T76" fmla="*/ 286 w 308"/>
                  <a:gd name="T77" fmla="*/ 51 h 515"/>
                  <a:gd name="T78" fmla="*/ 293 w 308"/>
                  <a:gd name="T79" fmla="*/ 49 h 515"/>
                  <a:gd name="T80" fmla="*/ 307 w 308"/>
                  <a:gd name="T81" fmla="*/ 12 h 515"/>
                  <a:gd name="T82" fmla="*/ 303 w 308"/>
                  <a:gd name="T8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8" h="515">
                    <a:moveTo>
                      <a:pt x="303" y="6"/>
                    </a:moveTo>
                    <a:cubicBezTo>
                      <a:pt x="298" y="4"/>
                      <a:pt x="293" y="3"/>
                      <a:pt x="286" y="2"/>
                    </a:cubicBezTo>
                    <a:cubicBezTo>
                      <a:pt x="279" y="1"/>
                      <a:pt x="271" y="0"/>
                      <a:pt x="262" y="0"/>
                    </a:cubicBezTo>
                    <a:cubicBezTo>
                      <a:pt x="231" y="0"/>
                      <a:pt x="206" y="9"/>
                      <a:pt x="188" y="27"/>
                    </a:cubicBezTo>
                    <a:cubicBezTo>
                      <a:pt x="171" y="44"/>
                      <a:pt x="159" y="71"/>
                      <a:pt x="153" y="106"/>
                    </a:cubicBezTo>
                    <a:cubicBezTo>
                      <a:pt x="151" y="118"/>
                      <a:pt x="151" y="118"/>
                      <a:pt x="151" y="118"/>
                    </a:cubicBezTo>
                    <a:cubicBezTo>
                      <a:pt x="111" y="118"/>
                      <a:pt x="111" y="118"/>
                      <a:pt x="111" y="118"/>
                    </a:cubicBezTo>
                    <a:cubicBezTo>
                      <a:pt x="111" y="118"/>
                      <a:pt x="106" y="118"/>
                      <a:pt x="105" y="123"/>
                    </a:cubicBezTo>
                    <a:cubicBezTo>
                      <a:pt x="99" y="159"/>
                      <a:pt x="99" y="159"/>
                      <a:pt x="99" y="159"/>
                    </a:cubicBezTo>
                    <a:cubicBezTo>
                      <a:pt x="98" y="163"/>
                      <a:pt x="100" y="165"/>
                      <a:pt x="104" y="165"/>
                    </a:cubicBezTo>
                    <a:cubicBezTo>
                      <a:pt x="143" y="165"/>
                      <a:pt x="143" y="165"/>
                      <a:pt x="143" y="165"/>
                    </a:cubicBezTo>
                    <a:cubicBezTo>
                      <a:pt x="104" y="384"/>
                      <a:pt x="104" y="384"/>
                      <a:pt x="104" y="384"/>
                    </a:cubicBezTo>
                    <a:cubicBezTo>
                      <a:pt x="101" y="402"/>
                      <a:pt x="97" y="416"/>
                      <a:pt x="93" y="427"/>
                    </a:cubicBezTo>
                    <a:cubicBezTo>
                      <a:pt x="89" y="438"/>
                      <a:pt x="86" y="446"/>
                      <a:pt x="81" y="452"/>
                    </a:cubicBezTo>
                    <a:cubicBezTo>
                      <a:pt x="77" y="458"/>
                      <a:pt x="72" y="462"/>
                      <a:pt x="65" y="464"/>
                    </a:cubicBezTo>
                    <a:cubicBezTo>
                      <a:pt x="59" y="466"/>
                      <a:pt x="52" y="467"/>
                      <a:pt x="44" y="467"/>
                    </a:cubicBezTo>
                    <a:cubicBezTo>
                      <a:pt x="40" y="467"/>
                      <a:pt x="35" y="467"/>
                      <a:pt x="30" y="466"/>
                    </a:cubicBezTo>
                    <a:cubicBezTo>
                      <a:pt x="26" y="465"/>
                      <a:pt x="24" y="464"/>
                      <a:pt x="21" y="463"/>
                    </a:cubicBezTo>
                    <a:cubicBezTo>
                      <a:pt x="21" y="463"/>
                      <a:pt x="16" y="461"/>
                      <a:pt x="15" y="466"/>
                    </a:cubicBezTo>
                    <a:cubicBezTo>
                      <a:pt x="13" y="469"/>
                      <a:pt x="3" y="498"/>
                      <a:pt x="2" y="501"/>
                    </a:cubicBezTo>
                    <a:cubicBezTo>
                      <a:pt x="0" y="505"/>
                      <a:pt x="2" y="507"/>
                      <a:pt x="4" y="508"/>
                    </a:cubicBezTo>
                    <a:cubicBezTo>
                      <a:pt x="10" y="510"/>
                      <a:pt x="13" y="511"/>
                      <a:pt x="20" y="513"/>
                    </a:cubicBezTo>
                    <a:cubicBezTo>
                      <a:pt x="30" y="515"/>
                      <a:pt x="38" y="515"/>
                      <a:pt x="46" y="515"/>
                    </a:cubicBezTo>
                    <a:cubicBezTo>
                      <a:pt x="62" y="515"/>
                      <a:pt x="77" y="513"/>
                      <a:pt x="89" y="509"/>
                    </a:cubicBezTo>
                    <a:cubicBezTo>
                      <a:pt x="101" y="504"/>
                      <a:pt x="112" y="496"/>
                      <a:pt x="121" y="486"/>
                    </a:cubicBezTo>
                    <a:cubicBezTo>
                      <a:pt x="132" y="475"/>
                      <a:pt x="138" y="463"/>
                      <a:pt x="144" y="447"/>
                    </a:cubicBezTo>
                    <a:cubicBezTo>
                      <a:pt x="150" y="431"/>
                      <a:pt x="155" y="411"/>
                      <a:pt x="159" y="388"/>
                    </a:cubicBezTo>
                    <a:cubicBezTo>
                      <a:pt x="199" y="165"/>
                      <a:pt x="199" y="165"/>
                      <a:pt x="199" y="165"/>
                    </a:cubicBezTo>
                    <a:cubicBezTo>
                      <a:pt x="257" y="165"/>
                      <a:pt x="257" y="165"/>
                      <a:pt x="257" y="165"/>
                    </a:cubicBezTo>
                    <a:cubicBezTo>
                      <a:pt x="257" y="165"/>
                      <a:pt x="261" y="165"/>
                      <a:pt x="262" y="160"/>
                    </a:cubicBezTo>
                    <a:cubicBezTo>
                      <a:pt x="269" y="123"/>
                      <a:pt x="269" y="123"/>
                      <a:pt x="269" y="123"/>
                    </a:cubicBezTo>
                    <a:cubicBezTo>
                      <a:pt x="269" y="120"/>
                      <a:pt x="268" y="118"/>
                      <a:pt x="263" y="118"/>
                    </a:cubicBezTo>
                    <a:cubicBezTo>
                      <a:pt x="207" y="118"/>
                      <a:pt x="207" y="118"/>
                      <a:pt x="207" y="118"/>
                    </a:cubicBezTo>
                    <a:cubicBezTo>
                      <a:pt x="208" y="117"/>
                      <a:pt x="210" y="97"/>
                      <a:pt x="217" y="78"/>
                    </a:cubicBezTo>
                    <a:cubicBezTo>
                      <a:pt x="219" y="70"/>
                      <a:pt x="224" y="64"/>
                      <a:pt x="229" y="60"/>
                    </a:cubicBezTo>
                    <a:cubicBezTo>
                      <a:pt x="233" y="55"/>
                      <a:pt x="238" y="52"/>
                      <a:pt x="243" y="51"/>
                    </a:cubicBezTo>
                    <a:cubicBezTo>
                      <a:pt x="249" y="49"/>
                      <a:pt x="255" y="48"/>
                      <a:pt x="262" y="48"/>
                    </a:cubicBezTo>
                    <a:cubicBezTo>
                      <a:pt x="267" y="48"/>
                      <a:pt x="273" y="48"/>
                      <a:pt x="277" y="49"/>
                    </a:cubicBezTo>
                    <a:cubicBezTo>
                      <a:pt x="282" y="50"/>
                      <a:pt x="284" y="51"/>
                      <a:pt x="286" y="51"/>
                    </a:cubicBezTo>
                    <a:cubicBezTo>
                      <a:pt x="291" y="53"/>
                      <a:pt x="292" y="52"/>
                      <a:pt x="293" y="49"/>
                    </a:cubicBezTo>
                    <a:cubicBezTo>
                      <a:pt x="307" y="12"/>
                      <a:pt x="307" y="12"/>
                      <a:pt x="307" y="12"/>
                    </a:cubicBezTo>
                    <a:cubicBezTo>
                      <a:pt x="308" y="8"/>
                      <a:pt x="305" y="6"/>
                      <a:pt x="30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29"/>
              <p:cNvSpPr>
                <a:spLocks/>
              </p:cNvSpPr>
              <p:nvPr userDrawn="1"/>
            </p:nvSpPr>
            <p:spPr bwMode="auto">
              <a:xfrm>
                <a:off x="2542" y="1421"/>
                <a:ext cx="132" cy="908"/>
              </a:xfrm>
              <a:custGeom>
                <a:avLst/>
                <a:gdLst>
                  <a:gd name="T0" fmla="*/ 56 w 56"/>
                  <a:gd name="T1" fmla="*/ 378 h 384"/>
                  <a:gd name="T2" fmla="*/ 51 w 56"/>
                  <a:gd name="T3" fmla="*/ 384 h 384"/>
                  <a:gd name="T4" fmla="*/ 5 w 56"/>
                  <a:gd name="T5" fmla="*/ 384 h 384"/>
                  <a:gd name="T6" fmla="*/ 0 w 56"/>
                  <a:gd name="T7" fmla="*/ 378 h 384"/>
                  <a:gd name="T8" fmla="*/ 0 w 56"/>
                  <a:gd name="T9" fmla="*/ 5 h 384"/>
                  <a:gd name="T10" fmla="*/ 5 w 56"/>
                  <a:gd name="T11" fmla="*/ 0 h 384"/>
                  <a:gd name="T12" fmla="*/ 51 w 56"/>
                  <a:gd name="T13" fmla="*/ 0 h 384"/>
                  <a:gd name="T14" fmla="*/ 56 w 56"/>
                  <a:gd name="T15" fmla="*/ 5 h 384"/>
                  <a:gd name="T16" fmla="*/ 56 w 56"/>
                  <a:gd name="T17" fmla="*/ 37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4">
                    <a:moveTo>
                      <a:pt x="56" y="378"/>
                    </a:moveTo>
                    <a:cubicBezTo>
                      <a:pt x="56" y="381"/>
                      <a:pt x="54" y="384"/>
                      <a:pt x="51" y="384"/>
                    </a:cubicBezTo>
                    <a:cubicBezTo>
                      <a:pt x="5" y="384"/>
                      <a:pt x="5" y="384"/>
                      <a:pt x="5" y="384"/>
                    </a:cubicBezTo>
                    <a:cubicBezTo>
                      <a:pt x="2" y="384"/>
                      <a:pt x="0" y="381"/>
                      <a:pt x="0" y="378"/>
                    </a:cubicBezTo>
                    <a:cubicBezTo>
                      <a:pt x="0" y="5"/>
                      <a:pt x="0" y="5"/>
                      <a:pt x="0" y="5"/>
                    </a:cubicBezTo>
                    <a:cubicBezTo>
                      <a:pt x="0" y="2"/>
                      <a:pt x="2" y="0"/>
                      <a:pt x="5" y="0"/>
                    </a:cubicBezTo>
                    <a:cubicBezTo>
                      <a:pt x="51" y="0"/>
                      <a:pt x="51" y="0"/>
                      <a:pt x="51" y="0"/>
                    </a:cubicBezTo>
                    <a:cubicBezTo>
                      <a:pt x="54" y="0"/>
                      <a:pt x="56" y="2"/>
                      <a:pt x="56" y="5"/>
                    </a:cubicBezTo>
                    <a:lnTo>
                      <a:pt x="56" y="3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84393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_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5" name="Picture Placeholder 6"/>
          <p:cNvPicPr>
            <a:picLocks noChangeAspect="1"/>
          </p:cNvPicPr>
          <p:nvPr/>
        </p:nvPicPr>
        <p:blipFill rotWithShape="1">
          <a:blip r:embed="rId3">
            <a:extLst>
              <a:ext uri="{28A0092B-C50C-407E-A947-70E740481C1C}">
                <a14:useLocalDpi xmlns:a14="http://schemas.microsoft.com/office/drawing/2010/main" val="0"/>
              </a:ext>
            </a:extLst>
          </a:blip>
          <a:srcRect l="6291" r="2403" b="146"/>
          <a:stretch/>
        </p:blipFill>
        <p:spPr>
          <a:xfrm>
            <a:off x="5959896" y="-47625"/>
            <a:ext cx="3184104" cy="5220482"/>
          </a:xfrm>
          <a:prstGeom prst="rect">
            <a:avLst/>
          </a:prstGeom>
        </p:spPr>
      </p:pic>
      <p:sp>
        <p:nvSpPr>
          <p:cNvPr id="2" name="Title 1"/>
          <p:cNvSpPr>
            <a:spLocks noGrp="1"/>
          </p:cNvSpPr>
          <p:nvPr>
            <p:ph type="ctrTitle"/>
          </p:nvPr>
        </p:nvSpPr>
        <p:spPr>
          <a:xfrm>
            <a:off x="270343" y="1563908"/>
            <a:ext cx="5456865" cy="1971675"/>
          </a:xfrm>
        </p:spPr>
        <p:txBody>
          <a:bodyPr lIns="0" tIns="0" rIns="0" bIns="0" anchor="b">
            <a:noAutofit/>
          </a:bodyPr>
          <a:lstStyle>
            <a:lvl1pPr algn="l">
              <a:lnSpc>
                <a:spcPct val="90000"/>
              </a:lnSpc>
              <a:defRPr sz="4800" b="0" spc="-8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70343" y="3809367"/>
            <a:ext cx="5456865" cy="800100"/>
          </a:xfrm>
        </p:spPr>
        <p:txBody>
          <a:bodyPr lIns="0" tIns="0" rIns="0" bIns="0">
            <a:noAutofit/>
          </a:bodyPr>
          <a:lstStyle>
            <a:lvl1pPr marL="0" indent="0" algn="l">
              <a:lnSpc>
                <a:spcPts val="2400"/>
              </a:lnSpc>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5" name="Group 4"/>
          <p:cNvGrpSpPr/>
          <p:nvPr/>
        </p:nvGrpSpPr>
        <p:grpSpPr>
          <a:xfrm>
            <a:off x="253671" y="658749"/>
            <a:ext cx="3615679" cy="836676"/>
            <a:chOff x="338138" y="878332"/>
            <a:chExt cx="4819650" cy="1115568"/>
          </a:xfrm>
        </p:grpSpPr>
        <p:grpSp>
          <p:nvGrpSpPr>
            <p:cNvPr id="4" name="Group 3"/>
            <p:cNvGrpSpPr/>
            <p:nvPr userDrawn="1"/>
          </p:nvGrpSpPr>
          <p:grpSpPr>
            <a:xfrm>
              <a:off x="2032000" y="1341438"/>
              <a:ext cx="3125788" cy="119062"/>
              <a:chOff x="2032000" y="1341438"/>
              <a:chExt cx="3125788" cy="119062"/>
            </a:xfrm>
          </p:grpSpPr>
          <p:sp>
            <p:nvSpPr>
              <p:cNvPr id="141" name="Freeform 5"/>
              <p:cNvSpPr>
                <a:spLocks/>
              </p:cNvSpPr>
              <p:nvPr userDrawn="1"/>
            </p:nvSpPr>
            <p:spPr bwMode="auto">
              <a:xfrm>
                <a:off x="2032000" y="1344613"/>
                <a:ext cx="92075" cy="114300"/>
              </a:xfrm>
              <a:custGeom>
                <a:avLst/>
                <a:gdLst>
                  <a:gd name="T0" fmla="*/ 22 w 58"/>
                  <a:gd name="T1" fmla="*/ 12 h 72"/>
                  <a:gd name="T2" fmla="*/ 0 w 58"/>
                  <a:gd name="T3" fmla="*/ 12 h 72"/>
                  <a:gd name="T4" fmla="*/ 0 w 58"/>
                  <a:gd name="T5" fmla="*/ 0 h 72"/>
                  <a:gd name="T6" fmla="*/ 58 w 58"/>
                  <a:gd name="T7" fmla="*/ 0 h 72"/>
                  <a:gd name="T8" fmla="*/ 58 w 58"/>
                  <a:gd name="T9" fmla="*/ 12 h 72"/>
                  <a:gd name="T10" fmla="*/ 36 w 58"/>
                  <a:gd name="T11" fmla="*/ 12 h 72"/>
                  <a:gd name="T12" fmla="*/ 36 w 58"/>
                  <a:gd name="T13" fmla="*/ 72 h 72"/>
                  <a:gd name="T14" fmla="*/ 22 w 58"/>
                  <a:gd name="T15" fmla="*/ 72 h 72"/>
                  <a:gd name="T16" fmla="*/ 22 w 58"/>
                  <a:gd name="T17"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72">
                    <a:moveTo>
                      <a:pt x="22" y="12"/>
                    </a:moveTo>
                    <a:lnTo>
                      <a:pt x="0" y="12"/>
                    </a:lnTo>
                    <a:lnTo>
                      <a:pt x="0" y="0"/>
                    </a:lnTo>
                    <a:lnTo>
                      <a:pt x="58" y="0"/>
                    </a:lnTo>
                    <a:lnTo>
                      <a:pt x="58" y="12"/>
                    </a:lnTo>
                    <a:lnTo>
                      <a:pt x="36" y="12"/>
                    </a:lnTo>
                    <a:lnTo>
                      <a:pt x="36" y="72"/>
                    </a:lnTo>
                    <a:lnTo>
                      <a:pt x="22" y="72"/>
                    </a:lnTo>
                    <a:lnTo>
                      <a:pt x="2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6"/>
              <p:cNvSpPr>
                <a:spLocks/>
              </p:cNvSpPr>
              <p:nvPr userDrawn="1"/>
            </p:nvSpPr>
            <p:spPr bwMode="auto">
              <a:xfrm>
                <a:off x="2146300" y="1344613"/>
                <a:ext cx="93663" cy="114300"/>
              </a:xfrm>
              <a:custGeom>
                <a:avLst/>
                <a:gdLst>
                  <a:gd name="T0" fmla="*/ 0 w 59"/>
                  <a:gd name="T1" fmla="*/ 0 h 72"/>
                  <a:gd name="T2" fmla="*/ 12 w 59"/>
                  <a:gd name="T3" fmla="*/ 0 h 72"/>
                  <a:gd name="T4" fmla="*/ 12 w 59"/>
                  <a:gd name="T5" fmla="*/ 30 h 72"/>
                  <a:gd name="T6" fmla="*/ 46 w 59"/>
                  <a:gd name="T7" fmla="*/ 30 h 72"/>
                  <a:gd name="T8" fmla="*/ 46 w 59"/>
                  <a:gd name="T9" fmla="*/ 0 h 72"/>
                  <a:gd name="T10" fmla="*/ 59 w 59"/>
                  <a:gd name="T11" fmla="*/ 0 h 72"/>
                  <a:gd name="T12" fmla="*/ 59 w 59"/>
                  <a:gd name="T13" fmla="*/ 72 h 72"/>
                  <a:gd name="T14" fmla="*/ 46 w 59"/>
                  <a:gd name="T15" fmla="*/ 72 h 72"/>
                  <a:gd name="T16" fmla="*/ 46 w 59"/>
                  <a:gd name="T17" fmla="*/ 41 h 72"/>
                  <a:gd name="T18" fmla="*/ 12 w 59"/>
                  <a:gd name="T19" fmla="*/ 41 h 72"/>
                  <a:gd name="T20" fmla="*/ 12 w 59"/>
                  <a:gd name="T21" fmla="*/ 72 h 72"/>
                  <a:gd name="T22" fmla="*/ 0 w 59"/>
                  <a:gd name="T23" fmla="*/ 72 h 72"/>
                  <a:gd name="T24" fmla="*/ 0 w 59"/>
                  <a:gd name="T2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72">
                    <a:moveTo>
                      <a:pt x="0" y="0"/>
                    </a:moveTo>
                    <a:lnTo>
                      <a:pt x="12" y="0"/>
                    </a:lnTo>
                    <a:lnTo>
                      <a:pt x="12" y="30"/>
                    </a:lnTo>
                    <a:lnTo>
                      <a:pt x="46" y="30"/>
                    </a:lnTo>
                    <a:lnTo>
                      <a:pt x="46" y="0"/>
                    </a:lnTo>
                    <a:lnTo>
                      <a:pt x="59" y="0"/>
                    </a:lnTo>
                    <a:lnTo>
                      <a:pt x="59" y="72"/>
                    </a:lnTo>
                    <a:lnTo>
                      <a:pt x="46" y="72"/>
                    </a:lnTo>
                    <a:lnTo>
                      <a:pt x="46" y="41"/>
                    </a:lnTo>
                    <a:lnTo>
                      <a:pt x="12" y="41"/>
                    </a:lnTo>
                    <a:lnTo>
                      <a:pt x="12" y="72"/>
                    </a:lnTo>
                    <a:lnTo>
                      <a:pt x="0" y="7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7"/>
              <p:cNvSpPr>
                <a:spLocks/>
              </p:cNvSpPr>
              <p:nvPr userDrawn="1"/>
            </p:nvSpPr>
            <p:spPr bwMode="auto">
              <a:xfrm>
                <a:off x="2270125" y="1344613"/>
                <a:ext cx="84138" cy="114300"/>
              </a:xfrm>
              <a:custGeom>
                <a:avLst/>
                <a:gdLst>
                  <a:gd name="T0" fmla="*/ 0 w 53"/>
                  <a:gd name="T1" fmla="*/ 0 h 72"/>
                  <a:gd name="T2" fmla="*/ 52 w 53"/>
                  <a:gd name="T3" fmla="*/ 0 h 72"/>
                  <a:gd name="T4" fmla="*/ 52 w 53"/>
                  <a:gd name="T5" fmla="*/ 11 h 72"/>
                  <a:gd name="T6" fmla="*/ 12 w 53"/>
                  <a:gd name="T7" fmla="*/ 11 h 72"/>
                  <a:gd name="T8" fmla="*/ 12 w 53"/>
                  <a:gd name="T9" fmla="*/ 30 h 72"/>
                  <a:gd name="T10" fmla="*/ 48 w 53"/>
                  <a:gd name="T11" fmla="*/ 30 h 72"/>
                  <a:gd name="T12" fmla="*/ 48 w 53"/>
                  <a:gd name="T13" fmla="*/ 41 h 72"/>
                  <a:gd name="T14" fmla="*/ 12 w 53"/>
                  <a:gd name="T15" fmla="*/ 41 h 72"/>
                  <a:gd name="T16" fmla="*/ 12 w 53"/>
                  <a:gd name="T17" fmla="*/ 60 h 72"/>
                  <a:gd name="T18" fmla="*/ 53 w 53"/>
                  <a:gd name="T19" fmla="*/ 60 h 72"/>
                  <a:gd name="T20" fmla="*/ 53 w 53"/>
                  <a:gd name="T21" fmla="*/ 72 h 72"/>
                  <a:gd name="T22" fmla="*/ 0 w 53"/>
                  <a:gd name="T23" fmla="*/ 72 h 72"/>
                  <a:gd name="T24" fmla="*/ 0 w 53"/>
                  <a:gd name="T2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72">
                    <a:moveTo>
                      <a:pt x="0" y="0"/>
                    </a:moveTo>
                    <a:lnTo>
                      <a:pt x="52" y="0"/>
                    </a:lnTo>
                    <a:lnTo>
                      <a:pt x="52" y="11"/>
                    </a:lnTo>
                    <a:lnTo>
                      <a:pt x="12" y="11"/>
                    </a:lnTo>
                    <a:lnTo>
                      <a:pt x="12" y="30"/>
                    </a:lnTo>
                    <a:lnTo>
                      <a:pt x="48" y="30"/>
                    </a:lnTo>
                    <a:lnTo>
                      <a:pt x="48" y="41"/>
                    </a:lnTo>
                    <a:lnTo>
                      <a:pt x="12" y="41"/>
                    </a:lnTo>
                    <a:lnTo>
                      <a:pt x="12" y="60"/>
                    </a:lnTo>
                    <a:lnTo>
                      <a:pt x="53" y="60"/>
                    </a:lnTo>
                    <a:lnTo>
                      <a:pt x="53" y="72"/>
                    </a:lnTo>
                    <a:lnTo>
                      <a:pt x="0" y="7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8"/>
              <p:cNvSpPr>
                <a:spLocks/>
              </p:cNvSpPr>
              <p:nvPr userDrawn="1"/>
            </p:nvSpPr>
            <p:spPr bwMode="auto">
              <a:xfrm>
                <a:off x="2422525" y="1341438"/>
                <a:ext cx="103188" cy="119062"/>
              </a:xfrm>
              <a:custGeom>
                <a:avLst/>
                <a:gdLst>
                  <a:gd name="T0" fmla="*/ 0 w 79"/>
                  <a:gd name="T1" fmla="*/ 45 h 90"/>
                  <a:gd name="T2" fmla="*/ 0 w 79"/>
                  <a:gd name="T3" fmla="*/ 45 h 90"/>
                  <a:gd name="T4" fmla="*/ 44 w 79"/>
                  <a:gd name="T5" fmla="*/ 0 h 90"/>
                  <a:gd name="T6" fmla="*/ 78 w 79"/>
                  <a:gd name="T7" fmla="*/ 14 h 90"/>
                  <a:gd name="T8" fmla="*/ 69 w 79"/>
                  <a:gd name="T9" fmla="*/ 25 h 90"/>
                  <a:gd name="T10" fmla="*/ 44 w 79"/>
                  <a:gd name="T11" fmla="*/ 14 h 90"/>
                  <a:gd name="T12" fmla="*/ 16 w 79"/>
                  <a:gd name="T13" fmla="*/ 45 h 90"/>
                  <a:gd name="T14" fmla="*/ 16 w 79"/>
                  <a:gd name="T15" fmla="*/ 45 h 90"/>
                  <a:gd name="T16" fmla="*/ 44 w 79"/>
                  <a:gd name="T17" fmla="*/ 76 h 90"/>
                  <a:gd name="T18" fmla="*/ 69 w 79"/>
                  <a:gd name="T19" fmla="*/ 65 h 90"/>
                  <a:gd name="T20" fmla="*/ 79 w 79"/>
                  <a:gd name="T21" fmla="*/ 75 h 90"/>
                  <a:gd name="T22" fmla="*/ 44 w 79"/>
                  <a:gd name="T23" fmla="*/ 90 h 90"/>
                  <a:gd name="T24" fmla="*/ 0 w 79"/>
                  <a:gd name="T25"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0">
                    <a:moveTo>
                      <a:pt x="0" y="45"/>
                    </a:moveTo>
                    <a:cubicBezTo>
                      <a:pt x="0" y="45"/>
                      <a:pt x="0" y="45"/>
                      <a:pt x="0" y="45"/>
                    </a:cubicBezTo>
                    <a:cubicBezTo>
                      <a:pt x="0" y="21"/>
                      <a:pt x="18" y="0"/>
                      <a:pt x="44" y="0"/>
                    </a:cubicBezTo>
                    <a:cubicBezTo>
                      <a:pt x="60" y="0"/>
                      <a:pt x="70" y="6"/>
                      <a:pt x="78" y="14"/>
                    </a:cubicBezTo>
                    <a:cubicBezTo>
                      <a:pt x="69" y="25"/>
                      <a:pt x="69" y="25"/>
                      <a:pt x="69" y="25"/>
                    </a:cubicBezTo>
                    <a:cubicBezTo>
                      <a:pt x="62" y="19"/>
                      <a:pt x="54" y="14"/>
                      <a:pt x="44" y="14"/>
                    </a:cubicBezTo>
                    <a:cubicBezTo>
                      <a:pt x="28" y="14"/>
                      <a:pt x="16" y="28"/>
                      <a:pt x="16" y="45"/>
                    </a:cubicBezTo>
                    <a:cubicBezTo>
                      <a:pt x="16" y="45"/>
                      <a:pt x="16" y="45"/>
                      <a:pt x="16" y="45"/>
                    </a:cubicBezTo>
                    <a:cubicBezTo>
                      <a:pt x="16" y="62"/>
                      <a:pt x="28" y="76"/>
                      <a:pt x="44" y="76"/>
                    </a:cubicBezTo>
                    <a:cubicBezTo>
                      <a:pt x="55" y="76"/>
                      <a:pt x="62" y="72"/>
                      <a:pt x="69" y="65"/>
                    </a:cubicBezTo>
                    <a:cubicBezTo>
                      <a:pt x="79" y="75"/>
                      <a:pt x="79" y="75"/>
                      <a:pt x="79" y="75"/>
                    </a:cubicBezTo>
                    <a:cubicBezTo>
                      <a:pt x="70" y="84"/>
                      <a:pt x="60" y="90"/>
                      <a:pt x="44" y="90"/>
                    </a:cubicBezTo>
                    <a:cubicBezTo>
                      <a:pt x="18" y="90"/>
                      <a:pt x="0" y="70"/>
                      <a:pt x="0" y="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9"/>
              <p:cNvSpPr>
                <a:spLocks/>
              </p:cNvSpPr>
              <p:nvPr userDrawn="1"/>
            </p:nvSpPr>
            <p:spPr bwMode="auto">
              <a:xfrm>
                <a:off x="2546350" y="1344613"/>
                <a:ext cx="96838" cy="115887"/>
              </a:xfrm>
              <a:custGeom>
                <a:avLst/>
                <a:gdLst>
                  <a:gd name="T0" fmla="*/ 0 w 74"/>
                  <a:gd name="T1" fmla="*/ 50 h 88"/>
                  <a:gd name="T2" fmla="*/ 0 w 74"/>
                  <a:gd name="T3" fmla="*/ 0 h 88"/>
                  <a:gd name="T4" fmla="*/ 15 w 74"/>
                  <a:gd name="T5" fmla="*/ 0 h 88"/>
                  <a:gd name="T6" fmla="*/ 15 w 74"/>
                  <a:gd name="T7" fmla="*/ 49 h 88"/>
                  <a:gd name="T8" fmla="*/ 37 w 74"/>
                  <a:gd name="T9" fmla="*/ 74 h 88"/>
                  <a:gd name="T10" fmla="*/ 59 w 74"/>
                  <a:gd name="T11" fmla="*/ 50 h 88"/>
                  <a:gd name="T12" fmla="*/ 59 w 74"/>
                  <a:gd name="T13" fmla="*/ 0 h 88"/>
                  <a:gd name="T14" fmla="*/ 74 w 74"/>
                  <a:gd name="T15" fmla="*/ 0 h 88"/>
                  <a:gd name="T16" fmla="*/ 74 w 74"/>
                  <a:gd name="T17" fmla="*/ 49 h 88"/>
                  <a:gd name="T18" fmla="*/ 37 w 74"/>
                  <a:gd name="T19" fmla="*/ 88 h 88"/>
                  <a:gd name="T20" fmla="*/ 0 w 74"/>
                  <a:gd name="T21" fmla="*/ 5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88">
                    <a:moveTo>
                      <a:pt x="0" y="50"/>
                    </a:moveTo>
                    <a:cubicBezTo>
                      <a:pt x="0" y="0"/>
                      <a:pt x="0" y="0"/>
                      <a:pt x="0" y="0"/>
                    </a:cubicBezTo>
                    <a:cubicBezTo>
                      <a:pt x="15" y="0"/>
                      <a:pt x="15" y="0"/>
                      <a:pt x="15" y="0"/>
                    </a:cubicBezTo>
                    <a:cubicBezTo>
                      <a:pt x="15" y="49"/>
                      <a:pt x="15" y="49"/>
                      <a:pt x="15" y="49"/>
                    </a:cubicBezTo>
                    <a:cubicBezTo>
                      <a:pt x="15" y="65"/>
                      <a:pt x="23" y="74"/>
                      <a:pt x="37" y="74"/>
                    </a:cubicBezTo>
                    <a:cubicBezTo>
                      <a:pt x="50" y="74"/>
                      <a:pt x="59" y="66"/>
                      <a:pt x="59" y="50"/>
                    </a:cubicBezTo>
                    <a:cubicBezTo>
                      <a:pt x="59" y="0"/>
                      <a:pt x="59" y="0"/>
                      <a:pt x="59" y="0"/>
                    </a:cubicBezTo>
                    <a:cubicBezTo>
                      <a:pt x="74" y="0"/>
                      <a:pt x="74" y="0"/>
                      <a:pt x="74" y="0"/>
                    </a:cubicBezTo>
                    <a:cubicBezTo>
                      <a:pt x="74" y="49"/>
                      <a:pt x="74" y="49"/>
                      <a:pt x="74" y="49"/>
                    </a:cubicBezTo>
                    <a:cubicBezTo>
                      <a:pt x="74" y="75"/>
                      <a:pt x="59" y="88"/>
                      <a:pt x="37" y="88"/>
                    </a:cubicBezTo>
                    <a:cubicBezTo>
                      <a:pt x="14" y="88"/>
                      <a:pt x="0" y="75"/>
                      <a:pt x="0" y="5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10"/>
              <p:cNvSpPr>
                <a:spLocks/>
              </p:cNvSpPr>
              <p:nvPr userDrawn="1"/>
            </p:nvSpPr>
            <p:spPr bwMode="auto">
              <a:xfrm>
                <a:off x="2662238" y="1343025"/>
                <a:ext cx="87313" cy="117475"/>
              </a:xfrm>
              <a:custGeom>
                <a:avLst/>
                <a:gdLst>
                  <a:gd name="T0" fmla="*/ 0 w 67"/>
                  <a:gd name="T1" fmla="*/ 75 h 89"/>
                  <a:gd name="T2" fmla="*/ 9 w 67"/>
                  <a:gd name="T3" fmla="*/ 64 h 89"/>
                  <a:gd name="T4" fmla="*/ 37 w 67"/>
                  <a:gd name="T5" fmla="*/ 75 h 89"/>
                  <a:gd name="T6" fmla="*/ 52 w 67"/>
                  <a:gd name="T7" fmla="*/ 64 h 89"/>
                  <a:gd name="T8" fmla="*/ 52 w 67"/>
                  <a:gd name="T9" fmla="*/ 64 h 89"/>
                  <a:gd name="T10" fmla="*/ 33 w 67"/>
                  <a:gd name="T11" fmla="*/ 51 h 89"/>
                  <a:gd name="T12" fmla="*/ 4 w 67"/>
                  <a:gd name="T13" fmla="*/ 25 h 89"/>
                  <a:gd name="T14" fmla="*/ 4 w 67"/>
                  <a:gd name="T15" fmla="*/ 25 h 89"/>
                  <a:gd name="T16" fmla="*/ 33 w 67"/>
                  <a:gd name="T17" fmla="*/ 0 h 89"/>
                  <a:gd name="T18" fmla="*/ 65 w 67"/>
                  <a:gd name="T19" fmla="*/ 10 h 89"/>
                  <a:gd name="T20" fmla="*/ 57 w 67"/>
                  <a:gd name="T21" fmla="*/ 22 h 89"/>
                  <a:gd name="T22" fmla="*/ 33 w 67"/>
                  <a:gd name="T23" fmla="*/ 13 h 89"/>
                  <a:gd name="T24" fmla="*/ 19 w 67"/>
                  <a:gd name="T25" fmla="*/ 23 h 89"/>
                  <a:gd name="T26" fmla="*/ 19 w 67"/>
                  <a:gd name="T27" fmla="*/ 24 h 89"/>
                  <a:gd name="T28" fmla="*/ 40 w 67"/>
                  <a:gd name="T29" fmla="*/ 37 h 89"/>
                  <a:gd name="T30" fmla="*/ 67 w 67"/>
                  <a:gd name="T31" fmla="*/ 63 h 89"/>
                  <a:gd name="T32" fmla="*/ 67 w 67"/>
                  <a:gd name="T33" fmla="*/ 63 h 89"/>
                  <a:gd name="T34" fmla="*/ 36 w 67"/>
                  <a:gd name="T35" fmla="*/ 89 h 89"/>
                  <a:gd name="T36" fmla="*/ 0 w 67"/>
                  <a:gd name="T37"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89">
                    <a:moveTo>
                      <a:pt x="0" y="75"/>
                    </a:moveTo>
                    <a:cubicBezTo>
                      <a:pt x="9" y="64"/>
                      <a:pt x="9" y="64"/>
                      <a:pt x="9" y="64"/>
                    </a:cubicBezTo>
                    <a:cubicBezTo>
                      <a:pt x="18" y="71"/>
                      <a:pt x="26" y="75"/>
                      <a:pt x="37" y="75"/>
                    </a:cubicBezTo>
                    <a:cubicBezTo>
                      <a:pt x="46" y="75"/>
                      <a:pt x="52" y="71"/>
                      <a:pt x="52" y="64"/>
                    </a:cubicBezTo>
                    <a:cubicBezTo>
                      <a:pt x="52" y="64"/>
                      <a:pt x="52" y="64"/>
                      <a:pt x="52" y="64"/>
                    </a:cubicBezTo>
                    <a:cubicBezTo>
                      <a:pt x="52" y="58"/>
                      <a:pt x="49" y="55"/>
                      <a:pt x="33" y="51"/>
                    </a:cubicBezTo>
                    <a:cubicBezTo>
                      <a:pt x="14" y="46"/>
                      <a:pt x="4" y="41"/>
                      <a:pt x="4" y="25"/>
                    </a:cubicBezTo>
                    <a:cubicBezTo>
                      <a:pt x="4" y="25"/>
                      <a:pt x="4" y="25"/>
                      <a:pt x="4" y="25"/>
                    </a:cubicBezTo>
                    <a:cubicBezTo>
                      <a:pt x="4" y="10"/>
                      <a:pt x="16" y="0"/>
                      <a:pt x="33" y="0"/>
                    </a:cubicBezTo>
                    <a:cubicBezTo>
                      <a:pt x="46" y="0"/>
                      <a:pt x="56" y="3"/>
                      <a:pt x="65" y="10"/>
                    </a:cubicBezTo>
                    <a:cubicBezTo>
                      <a:pt x="57" y="22"/>
                      <a:pt x="57" y="22"/>
                      <a:pt x="57" y="22"/>
                    </a:cubicBezTo>
                    <a:cubicBezTo>
                      <a:pt x="49" y="16"/>
                      <a:pt x="41" y="13"/>
                      <a:pt x="33" y="13"/>
                    </a:cubicBezTo>
                    <a:cubicBezTo>
                      <a:pt x="24" y="13"/>
                      <a:pt x="19" y="18"/>
                      <a:pt x="19" y="23"/>
                    </a:cubicBezTo>
                    <a:cubicBezTo>
                      <a:pt x="19" y="24"/>
                      <a:pt x="19" y="24"/>
                      <a:pt x="19" y="24"/>
                    </a:cubicBezTo>
                    <a:cubicBezTo>
                      <a:pt x="19" y="30"/>
                      <a:pt x="23" y="33"/>
                      <a:pt x="40" y="37"/>
                    </a:cubicBezTo>
                    <a:cubicBezTo>
                      <a:pt x="58" y="42"/>
                      <a:pt x="67" y="48"/>
                      <a:pt x="67" y="63"/>
                    </a:cubicBezTo>
                    <a:cubicBezTo>
                      <a:pt x="67" y="63"/>
                      <a:pt x="67" y="63"/>
                      <a:pt x="67" y="63"/>
                    </a:cubicBezTo>
                    <a:cubicBezTo>
                      <a:pt x="67" y="79"/>
                      <a:pt x="55" y="89"/>
                      <a:pt x="36" y="89"/>
                    </a:cubicBezTo>
                    <a:cubicBezTo>
                      <a:pt x="23" y="89"/>
                      <a:pt x="11" y="84"/>
                      <a:pt x="0"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1"/>
              <p:cNvSpPr>
                <a:spLocks/>
              </p:cNvSpPr>
              <p:nvPr userDrawn="1"/>
            </p:nvSpPr>
            <p:spPr bwMode="auto">
              <a:xfrm>
                <a:off x="2765425" y="1344613"/>
                <a:ext cx="90488" cy="114300"/>
              </a:xfrm>
              <a:custGeom>
                <a:avLst/>
                <a:gdLst>
                  <a:gd name="T0" fmla="*/ 22 w 57"/>
                  <a:gd name="T1" fmla="*/ 12 h 72"/>
                  <a:gd name="T2" fmla="*/ 0 w 57"/>
                  <a:gd name="T3" fmla="*/ 12 h 72"/>
                  <a:gd name="T4" fmla="*/ 0 w 57"/>
                  <a:gd name="T5" fmla="*/ 0 h 72"/>
                  <a:gd name="T6" fmla="*/ 57 w 57"/>
                  <a:gd name="T7" fmla="*/ 0 h 72"/>
                  <a:gd name="T8" fmla="*/ 57 w 57"/>
                  <a:gd name="T9" fmla="*/ 12 h 72"/>
                  <a:gd name="T10" fmla="*/ 35 w 57"/>
                  <a:gd name="T11" fmla="*/ 12 h 72"/>
                  <a:gd name="T12" fmla="*/ 35 w 57"/>
                  <a:gd name="T13" fmla="*/ 72 h 72"/>
                  <a:gd name="T14" fmla="*/ 22 w 57"/>
                  <a:gd name="T15" fmla="*/ 72 h 72"/>
                  <a:gd name="T16" fmla="*/ 22 w 57"/>
                  <a:gd name="T17"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72">
                    <a:moveTo>
                      <a:pt x="22" y="12"/>
                    </a:moveTo>
                    <a:lnTo>
                      <a:pt x="0" y="12"/>
                    </a:lnTo>
                    <a:lnTo>
                      <a:pt x="0" y="0"/>
                    </a:lnTo>
                    <a:lnTo>
                      <a:pt x="57" y="0"/>
                    </a:lnTo>
                    <a:lnTo>
                      <a:pt x="57" y="12"/>
                    </a:lnTo>
                    <a:lnTo>
                      <a:pt x="35" y="12"/>
                    </a:lnTo>
                    <a:lnTo>
                      <a:pt x="35" y="72"/>
                    </a:lnTo>
                    <a:lnTo>
                      <a:pt x="22" y="72"/>
                    </a:lnTo>
                    <a:lnTo>
                      <a:pt x="2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12"/>
              <p:cNvSpPr>
                <a:spLocks noEditPoints="1"/>
              </p:cNvSpPr>
              <p:nvPr userDrawn="1"/>
            </p:nvSpPr>
            <p:spPr bwMode="auto">
              <a:xfrm>
                <a:off x="2867025" y="1341438"/>
                <a:ext cx="119063" cy="119062"/>
              </a:xfrm>
              <a:custGeom>
                <a:avLst/>
                <a:gdLst>
                  <a:gd name="T0" fmla="*/ 0 w 91"/>
                  <a:gd name="T1" fmla="*/ 45 h 90"/>
                  <a:gd name="T2" fmla="*/ 0 w 91"/>
                  <a:gd name="T3" fmla="*/ 45 h 90"/>
                  <a:gd name="T4" fmla="*/ 45 w 91"/>
                  <a:gd name="T5" fmla="*/ 0 h 90"/>
                  <a:gd name="T6" fmla="*/ 91 w 91"/>
                  <a:gd name="T7" fmla="*/ 45 h 90"/>
                  <a:gd name="T8" fmla="*/ 91 w 91"/>
                  <a:gd name="T9" fmla="*/ 45 h 90"/>
                  <a:gd name="T10" fmla="*/ 45 w 91"/>
                  <a:gd name="T11" fmla="*/ 90 h 90"/>
                  <a:gd name="T12" fmla="*/ 0 w 91"/>
                  <a:gd name="T13" fmla="*/ 45 h 90"/>
                  <a:gd name="T14" fmla="*/ 75 w 91"/>
                  <a:gd name="T15" fmla="*/ 45 h 90"/>
                  <a:gd name="T16" fmla="*/ 75 w 91"/>
                  <a:gd name="T17" fmla="*/ 45 h 90"/>
                  <a:gd name="T18" fmla="*/ 45 w 91"/>
                  <a:gd name="T19" fmla="*/ 14 h 90"/>
                  <a:gd name="T20" fmla="*/ 16 w 91"/>
                  <a:gd name="T21" fmla="*/ 45 h 90"/>
                  <a:gd name="T22" fmla="*/ 16 w 91"/>
                  <a:gd name="T23" fmla="*/ 45 h 90"/>
                  <a:gd name="T24" fmla="*/ 45 w 91"/>
                  <a:gd name="T25" fmla="*/ 76 h 90"/>
                  <a:gd name="T26" fmla="*/ 75 w 91"/>
                  <a:gd name="T27"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0">
                    <a:moveTo>
                      <a:pt x="0" y="45"/>
                    </a:moveTo>
                    <a:cubicBezTo>
                      <a:pt x="0" y="45"/>
                      <a:pt x="0" y="45"/>
                      <a:pt x="0" y="45"/>
                    </a:cubicBezTo>
                    <a:cubicBezTo>
                      <a:pt x="0" y="21"/>
                      <a:pt x="19" y="0"/>
                      <a:pt x="45" y="0"/>
                    </a:cubicBezTo>
                    <a:cubicBezTo>
                      <a:pt x="72" y="0"/>
                      <a:pt x="91" y="21"/>
                      <a:pt x="91" y="45"/>
                    </a:cubicBezTo>
                    <a:cubicBezTo>
                      <a:pt x="91" y="45"/>
                      <a:pt x="91" y="45"/>
                      <a:pt x="91" y="45"/>
                    </a:cubicBezTo>
                    <a:cubicBezTo>
                      <a:pt x="91" y="70"/>
                      <a:pt x="72" y="90"/>
                      <a:pt x="45" y="90"/>
                    </a:cubicBezTo>
                    <a:cubicBezTo>
                      <a:pt x="18" y="90"/>
                      <a:pt x="0" y="70"/>
                      <a:pt x="0" y="45"/>
                    </a:cubicBezTo>
                    <a:close/>
                    <a:moveTo>
                      <a:pt x="75" y="45"/>
                    </a:moveTo>
                    <a:cubicBezTo>
                      <a:pt x="75" y="45"/>
                      <a:pt x="75" y="45"/>
                      <a:pt x="75" y="45"/>
                    </a:cubicBezTo>
                    <a:cubicBezTo>
                      <a:pt x="75" y="28"/>
                      <a:pt x="62" y="14"/>
                      <a:pt x="45" y="14"/>
                    </a:cubicBezTo>
                    <a:cubicBezTo>
                      <a:pt x="28" y="14"/>
                      <a:pt x="16" y="28"/>
                      <a:pt x="16" y="45"/>
                    </a:cubicBezTo>
                    <a:cubicBezTo>
                      <a:pt x="16" y="45"/>
                      <a:pt x="16" y="45"/>
                      <a:pt x="16" y="45"/>
                    </a:cubicBezTo>
                    <a:cubicBezTo>
                      <a:pt x="16" y="62"/>
                      <a:pt x="28" y="76"/>
                      <a:pt x="45" y="76"/>
                    </a:cubicBezTo>
                    <a:cubicBezTo>
                      <a:pt x="62" y="76"/>
                      <a:pt x="75" y="62"/>
                      <a:pt x="75" y="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3"/>
              <p:cNvSpPr>
                <a:spLocks/>
              </p:cNvSpPr>
              <p:nvPr userDrawn="1"/>
            </p:nvSpPr>
            <p:spPr bwMode="auto">
              <a:xfrm>
                <a:off x="3009900" y="1344613"/>
                <a:ext cx="111125" cy="114300"/>
              </a:xfrm>
              <a:custGeom>
                <a:avLst/>
                <a:gdLst>
                  <a:gd name="T0" fmla="*/ 0 w 70"/>
                  <a:gd name="T1" fmla="*/ 0 h 72"/>
                  <a:gd name="T2" fmla="*/ 13 w 70"/>
                  <a:gd name="T3" fmla="*/ 0 h 72"/>
                  <a:gd name="T4" fmla="*/ 35 w 70"/>
                  <a:gd name="T5" fmla="*/ 34 h 72"/>
                  <a:gd name="T6" fmla="*/ 57 w 70"/>
                  <a:gd name="T7" fmla="*/ 0 h 72"/>
                  <a:gd name="T8" fmla="*/ 70 w 70"/>
                  <a:gd name="T9" fmla="*/ 0 h 72"/>
                  <a:gd name="T10" fmla="*/ 70 w 70"/>
                  <a:gd name="T11" fmla="*/ 72 h 72"/>
                  <a:gd name="T12" fmla="*/ 58 w 70"/>
                  <a:gd name="T13" fmla="*/ 72 h 72"/>
                  <a:gd name="T14" fmla="*/ 58 w 70"/>
                  <a:gd name="T15" fmla="*/ 20 h 72"/>
                  <a:gd name="T16" fmla="*/ 35 w 70"/>
                  <a:gd name="T17" fmla="*/ 54 h 72"/>
                  <a:gd name="T18" fmla="*/ 35 w 70"/>
                  <a:gd name="T19" fmla="*/ 54 h 72"/>
                  <a:gd name="T20" fmla="*/ 12 w 70"/>
                  <a:gd name="T21" fmla="*/ 21 h 72"/>
                  <a:gd name="T22" fmla="*/ 12 w 70"/>
                  <a:gd name="T23" fmla="*/ 72 h 72"/>
                  <a:gd name="T24" fmla="*/ 0 w 70"/>
                  <a:gd name="T25" fmla="*/ 72 h 72"/>
                  <a:gd name="T26" fmla="*/ 0 w 7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72">
                    <a:moveTo>
                      <a:pt x="0" y="0"/>
                    </a:moveTo>
                    <a:lnTo>
                      <a:pt x="13" y="0"/>
                    </a:lnTo>
                    <a:lnTo>
                      <a:pt x="35" y="34"/>
                    </a:lnTo>
                    <a:lnTo>
                      <a:pt x="57" y="0"/>
                    </a:lnTo>
                    <a:lnTo>
                      <a:pt x="70" y="0"/>
                    </a:lnTo>
                    <a:lnTo>
                      <a:pt x="70" y="72"/>
                    </a:lnTo>
                    <a:lnTo>
                      <a:pt x="58" y="72"/>
                    </a:lnTo>
                    <a:lnTo>
                      <a:pt x="58" y="20"/>
                    </a:lnTo>
                    <a:lnTo>
                      <a:pt x="35" y="54"/>
                    </a:lnTo>
                    <a:lnTo>
                      <a:pt x="35" y="54"/>
                    </a:lnTo>
                    <a:lnTo>
                      <a:pt x="12" y="21"/>
                    </a:lnTo>
                    <a:lnTo>
                      <a:pt x="12" y="72"/>
                    </a:lnTo>
                    <a:lnTo>
                      <a:pt x="0" y="7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14"/>
              <p:cNvSpPr>
                <a:spLocks/>
              </p:cNvSpPr>
              <p:nvPr userDrawn="1"/>
            </p:nvSpPr>
            <p:spPr bwMode="auto">
              <a:xfrm>
                <a:off x="3151188" y="1344613"/>
                <a:ext cx="85725" cy="114300"/>
              </a:xfrm>
              <a:custGeom>
                <a:avLst/>
                <a:gdLst>
                  <a:gd name="T0" fmla="*/ 0 w 54"/>
                  <a:gd name="T1" fmla="*/ 0 h 72"/>
                  <a:gd name="T2" fmla="*/ 53 w 54"/>
                  <a:gd name="T3" fmla="*/ 0 h 72"/>
                  <a:gd name="T4" fmla="*/ 53 w 54"/>
                  <a:gd name="T5" fmla="*/ 11 h 72"/>
                  <a:gd name="T6" fmla="*/ 12 w 54"/>
                  <a:gd name="T7" fmla="*/ 11 h 72"/>
                  <a:gd name="T8" fmla="*/ 12 w 54"/>
                  <a:gd name="T9" fmla="*/ 30 h 72"/>
                  <a:gd name="T10" fmla="*/ 49 w 54"/>
                  <a:gd name="T11" fmla="*/ 30 h 72"/>
                  <a:gd name="T12" fmla="*/ 49 w 54"/>
                  <a:gd name="T13" fmla="*/ 41 h 72"/>
                  <a:gd name="T14" fmla="*/ 12 w 54"/>
                  <a:gd name="T15" fmla="*/ 41 h 72"/>
                  <a:gd name="T16" fmla="*/ 12 w 54"/>
                  <a:gd name="T17" fmla="*/ 60 h 72"/>
                  <a:gd name="T18" fmla="*/ 54 w 54"/>
                  <a:gd name="T19" fmla="*/ 60 h 72"/>
                  <a:gd name="T20" fmla="*/ 54 w 54"/>
                  <a:gd name="T21" fmla="*/ 72 h 72"/>
                  <a:gd name="T22" fmla="*/ 0 w 54"/>
                  <a:gd name="T23" fmla="*/ 72 h 72"/>
                  <a:gd name="T24" fmla="*/ 0 w 54"/>
                  <a:gd name="T2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72">
                    <a:moveTo>
                      <a:pt x="0" y="0"/>
                    </a:moveTo>
                    <a:lnTo>
                      <a:pt x="53" y="0"/>
                    </a:lnTo>
                    <a:lnTo>
                      <a:pt x="53" y="11"/>
                    </a:lnTo>
                    <a:lnTo>
                      <a:pt x="12" y="11"/>
                    </a:lnTo>
                    <a:lnTo>
                      <a:pt x="12" y="30"/>
                    </a:lnTo>
                    <a:lnTo>
                      <a:pt x="49" y="30"/>
                    </a:lnTo>
                    <a:lnTo>
                      <a:pt x="49" y="41"/>
                    </a:lnTo>
                    <a:lnTo>
                      <a:pt x="12" y="41"/>
                    </a:lnTo>
                    <a:lnTo>
                      <a:pt x="12" y="60"/>
                    </a:lnTo>
                    <a:lnTo>
                      <a:pt x="54" y="60"/>
                    </a:lnTo>
                    <a:lnTo>
                      <a:pt x="54" y="72"/>
                    </a:lnTo>
                    <a:lnTo>
                      <a:pt x="0" y="7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15"/>
              <p:cNvSpPr>
                <a:spLocks noEditPoints="1"/>
              </p:cNvSpPr>
              <p:nvPr userDrawn="1"/>
            </p:nvSpPr>
            <p:spPr bwMode="auto">
              <a:xfrm>
                <a:off x="3260725" y="1344613"/>
                <a:ext cx="96838" cy="114300"/>
              </a:xfrm>
              <a:custGeom>
                <a:avLst/>
                <a:gdLst>
                  <a:gd name="T0" fmla="*/ 0 w 74"/>
                  <a:gd name="T1" fmla="*/ 0 h 87"/>
                  <a:gd name="T2" fmla="*/ 39 w 74"/>
                  <a:gd name="T3" fmla="*/ 0 h 87"/>
                  <a:gd name="T4" fmla="*/ 64 w 74"/>
                  <a:gd name="T5" fmla="*/ 8 h 87"/>
                  <a:gd name="T6" fmla="*/ 71 w 74"/>
                  <a:gd name="T7" fmla="*/ 27 h 87"/>
                  <a:gd name="T8" fmla="*/ 71 w 74"/>
                  <a:gd name="T9" fmla="*/ 27 h 87"/>
                  <a:gd name="T10" fmla="*/ 50 w 74"/>
                  <a:gd name="T11" fmla="*/ 54 h 87"/>
                  <a:gd name="T12" fmla="*/ 74 w 74"/>
                  <a:gd name="T13" fmla="*/ 87 h 87"/>
                  <a:gd name="T14" fmla="*/ 56 w 74"/>
                  <a:gd name="T15" fmla="*/ 87 h 87"/>
                  <a:gd name="T16" fmla="*/ 34 w 74"/>
                  <a:gd name="T17" fmla="*/ 56 h 87"/>
                  <a:gd name="T18" fmla="*/ 15 w 74"/>
                  <a:gd name="T19" fmla="*/ 56 h 87"/>
                  <a:gd name="T20" fmla="*/ 15 w 74"/>
                  <a:gd name="T21" fmla="*/ 87 h 87"/>
                  <a:gd name="T22" fmla="*/ 0 w 74"/>
                  <a:gd name="T23" fmla="*/ 87 h 87"/>
                  <a:gd name="T24" fmla="*/ 0 w 74"/>
                  <a:gd name="T25" fmla="*/ 0 h 87"/>
                  <a:gd name="T26" fmla="*/ 38 w 74"/>
                  <a:gd name="T27" fmla="*/ 43 h 87"/>
                  <a:gd name="T28" fmla="*/ 56 w 74"/>
                  <a:gd name="T29" fmla="*/ 28 h 87"/>
                  <a:gd name="T30" fmla="*/ 56 w 74"/>
                  <a:gd name="T31" fmla="*/ 28 h 87"/>
                  <a:gd name="T32" fmla="*/ 38 w 74"/>
                  <a:gd name="T33" fmla="*/ 14 h 87"/>
                  <a:gd name="T34" fmla="*/ 15 w 74"/>
                  <a:gd name="T35" fmla="*/ 14 h 87"/>
                  <a:gd name="T36" fmla="*/ 15 w 74"/>
                  <a:gd name="T37" fmla="*/ 43 h 87"/>
                  <a:gd name="T38" fmla="*/ 38 w 74"/>
                  <a:gd name="T39"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87">
                    <a:moveTo>
                      <a:pt x="0" y="0"/>
                    </a:moveTo>
                    <a:cubicBezTo>
                      <a:pt x="39" y="0"/>
                      <a:pt x="39" y="0"/>
                      <a:pt x="39" y="0"/>
                    </a:cubicBezTo>
                    <a:cubicBezTo>
                      <a:pt x="50" y="0"/>
                      <a:pt x="58" y="3"/>
                      <a:pt x="64" y="8"/>
                    </a:cubicBezTo>
                    <a:cubicBezTo>
                      <a:pt x="68" y="13"/>
                      <a:pt x="71" y="20"/>
                      <a:pt x="71" y="27"/>
                    </a:cubicBezTo>
                    <a:cubicBezTo>
                      <a:pt x="71" y="27"/>
                      <a:pt x="71" y="27"/>
                      <a:pt x="71" y="27"/>
                    </a:cubicBezTo>
                    <a:cubicBezTo>
                      <a:pt x="71" y="42"/>
                      <a:pt x="62" y="50"/>
                      <a:pt x="50" y="54"/>
                    </a:cubicBezTo>
                    <a:cubicBezTo>
                      <a:pt x="74" y="87"/>
                      <a:pt x="74" y="87"/>
                      <a:pt x="74" y="87"/>
                    </a:cubicBezTo>
                    <a:cubicBezTo>
                      <a:pt x="56" y="87"/>
                      <a:pt x="56" y="87"/>
                      <a:pt x="56" y="87"/>
                    </a:cubicBezTo>
                    <a:cubicBezTo>
                      <a:pt x="34" y="56"/>
                      <a:pt x="34" y="56"/>
                      <a:pt x="34" y="56"/>
                    </a:cubicBezTo>
                    <a:cubicBezTo>
                      <a:pt x="15" y="56"/>
                      <a:pt x="15" y="56"/>
                      <a:pt x="15" y="56"/>
                    </a:cubicBezTo>
                    <a:cubicBezTo>
                      <a:pt x="15" y="87"/>
                      <a:pt x="15" y="87"/>
                      <a:pt x="15" y="87"/>
                    </a:cubicBezTo>
                    <a:cubicBezTo>
                      <a:pt x="0" y="87"/>
                      <a:pt x="0" y="87"/>
                      <a:pt x="0" y="87"/>
                    </a:cubicBezTo>
                    <a:lnTo>
                      <a:pt x="0" y="0"/>
                    </a:lnTo>
                    <a:close/>
                    <a:moveTo>
                      <a:pt x="38" y="43"/>
                    </a:moveTo>
                    <a:cubicBezTo>
                      <a:pt x="49" y="43"/>
                      <a:pt x="56" y="37"/>
                      <a:pt x="56" y="28"/>
                    </a:cubicBezTo>
                    <a:cubicBezTo>
                      <a:pt x="56" y="28"/>
                      <a:pt x="56" y="28"/>
                      <a:pt x="56" y="28"/>
                    </a:cubicBezTo>
                    <a:cubicBezTo>
                      <a:pt x="56" y="19"/>
                      <a:pt x="49" y="14"/>
                      <a:pt x="38" y="14"/>
                    </a:cubicBezTo>
                    <a:cubicBezTo>
                      <a:pt x="15" y="14"/>
                      <a:pt x="15" y="14"/>
                      <a:pt x="15" y="14"/>
                    </a:cubicBezTo>
                    <a:cubicBezTo>
                      <a:pt x="15" y="43"/>
                      <a:pt x="15" y="43"/>
                      <a:pt x="15" y="43"/>
                    </a:cubicBezTo>
                    <a:lnTo>
                      <a:pt x="38" y="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16"/>
              <p:cNvSpPr>
                <a:spLocks/>
              </p:cNvSpPr>
              <p:nvPr userDrawn="1"/>
            </p:nvSpPr>
            <p:spPr bwMode="auto">
              <a:xfrm>
                <a:off x="3417888" y="1343025"/>
                <a:ext cx="90488" cy="117475"/>
              </a:xfrm>
              <a:custGeom>
                <a:avLst/>
                <a:gdLst>
                  <a:gd name="T0" fmla="*/ 0 w 68"/>
                  <a:gd name="T1" fmla="*/ 75 h 89"/>
                  <a:gd name="T2" fmla="*/ 9 w 68"/>
                  <a:gd name="T3" fmla="*/ 64 h 89"/>
                  <a:gd name="T4" fmla="*/ 37 w 68"/>
                  <a:gd name="T5" fmla="*/ 75 h 89"/>
                  <a:gd name="T6" fmla="*/ 52 w 68"/>
                  <a:gd name="T7" fmla="*/ 64 h 89"/>
                  <a:gd name="T8" fmla="*/ 52 w 68"/>
                  <a:gd name="T9" fmla="*/ 64 h 89"/>
                  <a:gd name="T10" fmla="*/ 33 w 68"/>
                  <a:gd name="T11" fmla="*/ 51 h 89"/>
                  <a:gd name="T12" fmla="*/ 4 w 68"/>
                  <a:gd name="T13" fmla="*/ 25 h 89"/>
                  <a:gd name="T14" fmla="*/ 4 w 68"/>
                  <a:gd name="T15" fmla="*/ 25 h 89"/>
                  <a:gd name="T16" fmla="*/ 33 w 68"/>
                  <a:gd name="T17" fmla="*/ 0 h 89"/>
                  <a:gd name="T18" fmla="*/ 65 w 68"/>
                  <a:gd name="T19" fmla="*/ 10 h 89"/>
                  <a:gd name="T20" fmla="*/ 57 w 68"/>
                  <a:gd name="T21" fmla="*/ 22 h 89"/>
                  <a:gd name="T22" fmla="*/ 33 w 68"/>
                  <a:gd name="T23" fmla="*/ 13 h 89"/>
                  <a:gd name="T24" fmla="*/ 19 w 68"/>
                  <a:gd name="T25" fmla="*/ 23 h 89"/>
                  <a:gd name="T26" fmla="*/ 19 w 68"/>
                  <a:gd name="T27" fmla="*/ 24 h 89"/>
                  <a:gd name="T28" fmla="*/ 40 w 68"/>
                  <a:gd name="T29" fmla="*/ 37 h 89"/>
                  <a:gd name="T30" fmla="*/ 68 w 68"/>
                  <a:gd name="T31" fmla="*/ 63 h 89"/>
                  <a:gd name="T32" fmla="*/ 68 w 68"/>
                  <a:gd name="T33" fmla="*/ 63 h 89"/>
                  <a:gd name="T34" fmla="*/ 37 w 68"/>
                  <a:gd name="T35" fmla="*/ 89 h 89"/>
                  <a:gd name="T36" fmla="*/ 0 w 68"/>
                  <a:gd name="T37"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89">
                    <a:moveTo>
                      <a:pt x="0" y="75"/>
                    </a:moveTo>
                    <a:cubicBezTo>
                      <a:pt x="9" y="64"/>
                      <a:pt x="9" y="64"/>
                      <a:pt x="9" y="64"/>
                    </a:cubicBezTo>
                    <a:cubicBezTo>
                      <a:pt x="18" y="71"/>
                      <a:pt x="26" y="75"/>
                      <a:pt x="37" y="75"/>
                    </a:cubicBezTo>
                    <a:cubicBezTo>
                      <a:pt x="46" y="75"/>
                      <a:pt x="52" y="71"/>
                      <a:pt x="52" y="64"/>
                    </a:cubicBezTo>
                    <a:cubicBezTo>
                      <a:pt x="52" y="64"/>
                      <a:pt x="52" y="64"/>
                      <a:pt x="52" y="64"/>
                    </a:cubicBezTo>
                    <a:cubicBezTo>
                      <a:pt x="52" y="58"/>
                      <a:pt x="49" y="55"/>
                      <a:pt x="33" y="51"/>
                    </a:cubicBezTo>
                    <a:cubicBezTo>
                      <a:pt x="14" y="46"/>
                      <a:pt x="4" y="41"/>
                      <a:pt x="4" y="25"/>
                    </a:cubicBezTo>
                    <a:cubicBezTo>
                      <a:pt x="4" y="25"/>
                      <a:pt x="4" y="25"/>
                      <a:pt x="4" y="25"/>
                    </a:cubicBezTo>
                    <a:cubicBezTo>
                      <a:pt x="4" y="10"/>
                      <a:pt x="16" y="0"/>
                      <a:pt x="33" y="0"/>
                    </a:cubicBezTo>
                    <a:cubicBezTo>
                      <a:pt x="46" y="0"/>
                      <a:pt x="56" y="3"/>
                      <a:pt x="65" y="10"/>
                    </a:cubicBezTo>
                    <a:cubicBezTo>
                      <a:pt x="57" y="22"/>
                      <a:pt x="57" y="22"/>
                      <a:pt x="57" y="22"/>
                    </a:cubicBezTo>
                    <a:cubicBezTo>
                      <a:pt x="49" y="16"/>
                      <a:pt x="41" y="13"/>
                      <a:pt x="33" y="13"/>
                    </a:cubicBezTo>
                    <a:cubicBezTo>
                      <a:pt x="24" y="13"/>
                      <a:pt x="19" y="18"/>
                      <a:pt x="19" y="23"/>
                    </a:cubicBezTo>
                    <a:cubicBezTo>
                      <a:pt x="19" y="24"/>
                      <a:pt x="19" y="24"/>
                      <a:pt x="19" y="24"/>
                    </a:cubicBezTo>
                    <a:cubicBezTo>
                      <a:pt x="19" y="30"/>
                      <a:pt x="23" y="33"/>
                      <a:pt x="40" y="37"/>
                    </a:cubicBezTo>
                    <a:cubicBezTo>
                      <a:pt x="58" y="42"/>
                      <a:pt x="68" y="48"/>
                      <a:pt x="68" y="63"/>
                    </a:cubicBezTo>
                    <a:cubicBezTo>
                      <a:pt x="68" y="63"/>
                      <a:pt x="68" y="63"/>
                      <a:pt x="68" y="63"/>
                    </a:cubicBezTo>
                    <a:cubicBezTo>
                      <a:pt x="68" y="79"/>
                      <a:pt x="55" y="89"/>
                      <a:pt x="37" y="89"/>
                    </a:cubicBezTo>
                    <a:cubicBezTo>
                      <a:pt x="23" y="89"/>
                      <a:pt x="11" y="84"/>
                      <a:pt x="0"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17"/>
              <p:cNvSpPr>
                <a:spLocks/>
              </p:cNvSpPr>
              <p:nvPr userDrawn="1"/>
            </p:nvSpPr>
            <p:spPr bwMode="auto">
              <a:xfrm>
                <a:off x="3529013" y="1344613"/>
                <a:ext cx="98425" cy="115887"/>
              </a:xfrm>
              <a:custGeom>
                <a:avLst/>
                <a:gdLst>
                  <a:gd name="T0" fmla="*/ 0 w 75"/>
                  <a:gd name="T1" fmla="*/ 50 h 88"/>
                  <a:gd name="T2" fmla="*/ 0 w 75"/>
                  <a:gd name="T3" fmla="*/ 0 h 88"/>
                  <a:gd name="T4" fmla="*/ 16 w 75"/>
                  <a:gd name="T5" fmla="*/ 0 h 88"/>
                  <a:gd name="T6" fmla="*/ 16 w 75"/>
                  <a:gd name="T7" fmla="*/ 49 h 88"/>
                  <a:gd name="T8" fmla="*/ 37 w 75"/>
                  <a:gd name="T9" fmla="*/ 74 h 88"/>
                  <a:gd name="T10" fmla="*/ 59 w 75"/>
                  <a:gd name="T11" fmla="*/ 50 h 88"/>
                  <a:gd name="T12" fmla="*/ 59 w 75"/>
                  <a:gd name="T13" fmla="*/ 0 h 88"/>
                  <a:gd name="T14" fmla="*/ 75 w 75"/>
                  <a:gd name="T15" fmla="*/ 0 h 88"/>
                  <a:gd name="T16" fmla="*/ 75 w 75"/>
                  <a:gd name="T17" fmla="*/ 49 h 88"/>
                  <a:gd name="T18" fmla="*/ 37 w 75"/>
                  <a:gd name="T19" fmla="*/ 88 h 88"/>
                  <a:gd name="T20" fmla="*/ 0 w 75"/>
                  <a:gd name="T21" fmla="*/ 5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88">
                    <a:moveTo>
                      <a:pt x="0" y="50"/>
                    </a:moveTo>
                    <a:cubicBezTo>
                      <a:pt x="0" y="0"/>
                      <a:pt x="0" y="0"/>
                      <a:pt x="0" y="0"/>
                    </a:cubicBezTo>
                    <a:cubicBezTo>
                      <a:pt x="16" y="0"/>
                      <a:pt x="16" y="0"/>
                      <a:pt x="16" y="0"/>
                    </a:cubicBezTo>
                    <a:cubicBezTo>
                      <a:pt x="16" y="49"/>
                      <a:pt x="16" y="49"/>
                      <a:pt x="16" y="49"/>
                    </a:cubicBezTo>
                    <a:cubicBezTo>
                      <a:pt x="16" y="65"/>
                      <a:pt x="24" y="74"/>
                      <a:pt x="37" y="74"/>
                    </a:cubicBezTo>
                    <a:cubicBezTo>
                      <a:pt x="51" y="74"/>
                      <a:pt x="59" y="66"/>
                      <a:pt x="59" y="50"/>
                    </a:cubicBezTo>
                    <a:cubicBezTo>
                      <a:pt x="59" y="0"/>
                      <a:pt x="59" y="0"/>
                      <a:pt x="59" y="0"/>
                    </a:cubicBezTo>
                    <a:cubicBezTo>
                      <a:pt x="75" y="0"/>
                      <a:pt x="75" y="0"/>
                      <a:pt x="75" y="0"/>
                    </a:cubicBezTo>
                    <a:cubicBezTo>
                      <a:pt x="75" y="49"/>
                      <a:pt x="75" y="49"/>
                      <a:pt x="75" y="49"/>
                    </a:cubicBezTo>
                    <a:cubicBezTo>
                      <a:pt x="75" y="75"/>
                      <a:pt x="60" y="88"/>
                      <a:pt x="37" y="88"/>
                    </a:cubicBezTo>
                    <a:cubicBezTo>
                      <a:pt x="15" y="88"/>
                      <a:pt x="0" y="75"/>
                      <a:pt x="0" y="5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18"/>
              <p:cNvSpPr>
                <a:spLocks/>
              </p:cNvSpPr>
              <p:nvPr userDrawn="1"/>
            </p:nvSpPr>
            <p:spPr bwMode="auto">
              <a:xfrm>
                <a:off x="3649663" y="1341438"/>
                <a:ext cx="103188" cy="119062"/>
              </a:xfrm>
              <a:custGeom>
                <a:avLst/>
                <a:gdLst>
                  <a:gd name="T0" fmla="*/ 0 w 79"/>
                  <a:gd name="T1" fmla="*/ 45 h 90"/>
                  <a:gd name="T2" fmla="*/ 0 w 79"/>
                  <a:gd name="T3" fmla="*/ 45 h 90"/>
                  <a:gd name="T4" fmla="*/ 45 w 79"/>
                  <a:gd name="T5" fmla="*/ 0 h 90"/>
                  <a:gd name="T6" fmla="*/ 79 w 79"/>
                  <a:gd name="T7" fmla="*/ 14 h 90"/>
                  <a:gd name="T8" fmla="*/ 69 w 79"/>
                  <a:gd name="T9" fmla="*/ 25 h 90"/>
                  <a:gd name="T10" fmla="*/ 44 w 79"/>
                  <a:gd name="T11" fmla="*/ 14 h 90"/>
                  <a:gd name="T12" fmla="*/ 16 w 79"/>
                  <a:gd name="T13" fmla="*/ 45 h 90"/>
                  <a:gd name="T14" fmla="*/ 16 w 79"/>
                  <a:gd name="T15" fmla="*/ 45 h 90"/>
                  <a:gd name="T16" fmla="*/ 44 w 79"/>
                  <a:gd name="T17" fmla="*/ 76 h 90"/>
                  <a:gd name="T18" fmla="*/ 69 w 79"/>
                  <a:gd name="T19" fmla="*/ 65 h 90"/>
                  <a:gd name="T20" fmla="*/ 79 w 79"/>
                  <a:gd name="T21" fmla="*/ 75 h 90"/>
                  <a:gd name="T22" fmla="*/ 44 w 79"/>
                  <a:gd name="T23" fmla="*/ 90 h 90"/>
                  <a:gd name="T24" fmla="*/ 0 w 79"/>
                  <a:gd name="T25"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0">
                    <a:moveTo>
                      <a:pt x="0" y="45"/>
                    </a:moveTo>
                    <a:cubicBezTo>
                      <a:pt x="0" y="45"/>
                      <a:pt x="0" y="45"/>
                      <a:pt x="0" y="45"/>
                    </a:cubicBezTo>
                    <a:cubicBezTo>
                      <a:pt x="0" y="21"/>
                      <a:pt x="18" y="0"/>
                      <a:pt x="45" y="0"/>
                    </a:cubicBezTo>
                    <a:cubicBezTo>
                      <a:pt x="61" y="0"/>
                      <a:pt x="70" y="6"/>
                      <a:pt x="79" y="14"/>
                    </a:cubicBezTo>
                    <a:cubicBezTo>
                      <a:pt x="69" y="25"/>
                      <a:pt x="69" y="25"/>
                      <a:pt x="69" y="25"/>
                    </a:cubicBezTo>
                    <a:cubicBezTo>
                      <a:pt x="62" y="19"/>
                      <a:pt x="54" y="14"/>
                      <a:pt x="44" y="14"/>
                    </a:cubicBezTo>
                    <a:cubicBezTo>
                      <a:pt x="28" y="14"/>
                      <a:pt x="16" y="28"/>
                      <a:pt x="16" y="45"/>
                    </a:cubicBezTo>
                    <a:cubicBezTo>
                      <a:pt x="16" y="45"/>
                      <a:pt x="16" y="45"/>
                      <a:pt x="16" y="45"/>
                    </a:cubicBezTo>
                    <a:cubicBezTo>
                      <a:pt x="16" y="62"/>
                      <a:pt x="28" y="76"/>
                      <a:pt x="44" y="76"/>
                    </a:cubicBezTo>
                    <a:cubicBezTo>
                      <a:pt x="55" y="76"/>
                      <a:pt x="62" y="72"/>
                      <a:pt x="69" y="65"/>
                    </a:cubicBezTo>
                    <a:cubicBezTo>
                      <a:pt x="79" y="75"/>
                      <a:pt x="79" y="75"/>
                      <a:pt x="79" y="75"/>
                    </a:cubicBezTo>
                    <a:cubicBezTo>
                      <a:pt x="70" y="84"/>
                      <a:pt x="60" y="90"/>
                      <a:pt x="44" y="90"/>
                    </a:cubicBezTo>
                    <a:cubicBezTo>
                      <a:pt x="19" y="90"/>
                      <a:pt x="0" y="70"/>
                      <a:pt x="0" y="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19"/>
              <p:cNvSpPr>
                <a:spLocks/>
              </p:cNvSpPr>
              <p:nvPr userDrawn="1"/>
            </p:nvSpPr>
            <p:spPr bwMode="auto">
              <a:xfrm>
                <a:off x="3765550" y="1341438"/>
                <a:ext cx="103188" cy="119062"/>
              </a:xfrm>
              <a:custGeom>
                <a:avLst/>
                <a:gdLst>
                  <a:gd name="T0" fmla="*/ 0 w 79"/>
                  <a:gd name="T1" fmla="*/ 45 h 90"/>
                  <a:gd name="T2" fmla="*/ 0 w 79"/>
                  <a:gd name="T3" fmla="*/ 45 h 90"/>
                  <a:gd name="T4" fmla="*/ 45 w 79"/>
                  <a:gd name="T5" fmla="*/ 0 h 90"/>
                  <a:gd name="T6" fmla="*/ 79 w 79"/>
                  <a:gd name="T7" fmla="*/ 14 h 90"/>
                  <a:gd name="T8" fmla="*/ 69 w 79"/>
                  <a:gd name="T9" fmla="*/ 25 h 90"/>
                  <a:gd name="T10" fmla="*/ 45 w 79"/>
                  <a:gd name="T11" fmla="*/ 14 h 90"/>
                  <a:gd name="T12" fmla="*/ 16 w 79"/>
                  <a:gd name="T13" fmla="*/ 45 h 90"/>
                  <a:gd name="T14" fmla="*/ 16 w 79"/>
                  <a:gd name="T15" fmla="*/ 45 h 90"/>
                  <a:gd name="T16" fmla="*/ 45 w 79"/>
                  <a:gd name="T17" fmla="*/ 76 h 90"/>
                  <a:gd name="T18" fmla="*/ 70 w 79"/>
                  <a:gd name="T19" fmla="*/ 65 h 90"/>
                  <a:gd name="T20" fmla="*/ 79 w 79"/>
                  <a:gd name="T21" fmla="*/ 75 h 90"/>
                  <a:gd name="T22" fmla="*/ 44 w 79"/>
                  <a:gd name="T23" fmla="*/ 90 h 90"/>
                  <a:gd name="T24" fmla="*/ 0 w 79"/>
                  <a:gd name="T25"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0">
                    <a:moveTo>
                      <a:pt x="0" y="45"/>
                    </a:moveTo>
                    <a:cubicBezTo>
                      <a:pt x="0" y="45"/>
                      <a:pt x="0" y="45"/>
                      <a:pt x="0" y="45"/>
                    </a:cubicBezTo>
                    <a:cubicBezTo>
                      <a:pt x="0" y="21"/>
                      <a:pt x="19" y="0"/>
                      <a:pt x="45" y="0"/>
                    </a:cubicBezTo>
                    <a:cubicBezTo>
                      <a:pt x="61" y="0"/>
                      <a:pt x="71" y="6"/>
                      <a:pt x="79" y="14"/>
                    </a:cubicBezTo>
                    <a:cubicBezTo>
                      <a:pt x="69" y="25"/>
                      <a:pt x="69" y="25"/>
                      <a:pt x="69" y="25"/>
                    </a:cubicBezTo>
                    <a:cubicBezTo>
                      <a:pt x="62" y="19"/>
                      <a:pt x="55" y="14"/>
                      <a:pt x="45" y="14"/>
                    </a:cubicBezTo>
                    <a:cubicBezTo>
                      <a:pt x="28" y="14"/>
                      <a:pt x="16" y="28"/>
                      <a:pt x="16" y="45"/>
                    </a:cubicBezTo>
                    <a:cubicBezTo>
                      <a:pt x="16" y="45"/>
                      <a:pt x="16" y="45"/>
                      <a:pt x="16" y="45"/>
                    </a:cubicBezTo>
                    <a:cubicBezTo>
                      <a:pt x="16" y="62"/>
                      <a:pt x="28" y="76"/>
                      <a:pt x="45" y="76"/>
                    </a:cubicBezTo>
                    <a:cubicBezTo>
                      <a:pt x="55" y="76"/>
                      <a:pt x="62" y="72"/>
                      <a:pt x="70" y="65"/>
                    </a:cubicBezTo>
                    <a:cubicBezTo>
                      <a:pt x="79" y="75"/>
                      <a:pt x="79" y="75"/>
                      <a:pt x="79" y="75"/>
                    </a:cubicBezTo>
                    <a:cubicBezTo>
                      <a:pt x="70" y="84"/>
                      <a:pt x="60" y="90"/>
                      <a:pt x="44" y="90"/>
                    </a:cubicBezTo>
                    <a:cubicBezTo>
                      <a:pt x="19" y="90"/>
                      <a:pt x="0" y="70"/>
                      <a:pt x="0" y="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20"/>
              <p:cNvSpPr>
                <a:spLocks/>
              </p:cNvSpPr>
              <p:nvPr userDrawn="1"/>
            </p:nvSpPr>
            <p:spPr bwMode="auto">
              <a:xfrm>
                <a:off x="3890963" y="1344613"/>
                <a:ext cx="85725" cy="114300"/>
              </a:xfrm>
              <a:custGeom>
                <a:avLst/>
                <a:gdLst>
                  <a:gd name="T0" fmla="*/ 0 w 54"/>
                  <a:gd name="T1" fmla="*/ 0 h 72"/>
                  <a:gd name="T2" fmla="*/ 53 w 54"/>
                  <a:gd name="T3" fmla="*/ 0 h 72"/>
                  <a:gd name="T4" fmla="*/ 53 w 54"/>
                  <a:gd name="T5" fmla="*/ 11 h 72"/>
                  <a:gd name="T6" fmla="*/ 13 w 54"/>
                  <a:gd name="T7" fmla="*/ 11 h 72"/>
                  <a:gd name="T8" fmla="*/ 13 w 54"/>
                  <a:gd name="T9" fmla="*/ 30 h 72"/>
                  <a:gd name="T10" fmla="*/ 48 w 54"/>
                  <a:gd name="T11" fmla="*/ 30 h 72"/>
                  <a:gd name="T12" fmla="*/ 48 w 54"/>
                  <a:gd name="T13" fmla="*/ 41 h 72"/>
                  <a:gd name="T14" fmla="*/ 13 w 54"/>
                  <a:gd name="T15" fmla="*/ 41 h 72"/>
                  <a:gd name="T16" fmla="*/ 13 w 54"/>
                  <a:gd name="T17" fmla="*/ 60 h 72"/>
                  <a:gd name="T18" fmla="*/ 54 w 54"/>
                  <a:gd name="T19" fmla="*/ 60 h 72"/>
                  <a:gd name="T20" fmla="*/ 54 w 54"/>
                  <a:gd name="T21" fmla="*/ 72 h 72"/>
                  <a:gd name="T22" fmla="*/ 0 w 54"/>
                  <a:gd name="T23" fmla="*/ 72 h 72"/>
                  <a:gd name="T24" fmla="*/ 0 w 54"/>
                  <a:gd name="T2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72">
                    <a:moveTo>
                      <a:pt x="0" y="0"/>
                    </a:moveTo>
                    <a:lnTo>
                      <a:pt x="53" y="0"/>
                    </a:lnTo>
                    <a:lnTo>
                      <a:pt x="53" y="11"/>
                    </a:lnTo>
                    <a:lnTo>
                      <a:pt x="13" y="11"/>
                    </a:lnTo>
                    <a:lnTo>
                      <a:pt x="13" y="30"/>
                    </a:lnTo>
                    <a:lnTo>
                      <a:pt x="48" y="30"/>
                    </a:lnTo>
                    <a:lnTo>
                      <a:pt x="48" y="41"/>
                    </a:lnTo>
                    <a:lnTo>
                      <a:pt x="13" y="41"/>
                    </a:lnTo>
                    <a:lnTo>
                      <a:pt x="13" y="60"/>
                    </a:lnTo>
                    <a:lnTo>
                      <a:pt x="54" y="60"/>
                    </a:lnTo>
                    <a:lnTo>
                      <a:pt x="54" y="72"/>
                    </a:lnTo>
                    <a:lnTo>
                      <a:pt x="0" y="7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21"/>
              <p:cNvSpPr>
                <a:spLocks/>
              </p:cNvSpPr>
              <p:nvPr userDrawn="1"/>
            </p:nvSpPr>
            <p:spPr bwMode="auto">
              <a:xfrm>
                <a:off x="3992563" y="1343025"/>
                <a:ext cx="87313" cy="117475"/>
              </a:xfrm>
              <a:custGeom>
                <a:avLst/>
                <a:gdLst>
                  <a:gd name="T0" fmla="*/ 0 w 67"/>
                  <a:gd name="T1" fmla="*/ 75 h 89"/>
                  <a:gd name="T2" fmla="*/ 9 w 67"/>
                  <a:gd name="T3" fmla="*/ 64 h 89"/>
                  <a:gd name="T4" fmla="*/ 37 w 67"/>
                  <a:gd name="T5" fmla="*/ 75 h 89"/>
                  <a:gd name="T6" fmla="*/ 52 w 67"/>
                  <a:gd name="T7" fmla="*/ 64 h 89"/>
                  <a:gd name="T8" fmla="*/ 52 w 67"/>
                  <a:gd name="T9" fmla="*/ 64 h 89"/>
                  <a:gd name="T10" fmla="*/ 32 w 67"/>
                  <a:gd name="T11" fmla="*/ 51 h 89"/>
                  <a:gd name="T12" fmla="*/ 3 w 67"/>
                  <a:gd name="T13" fmla="*/ 25 h 89"/>
                  <a:gd name="T14" fmla="*/ 3 w 67"/>
                  <a:gd name="T15" fmla="*/ 25 h 89"/>
                  <a:gd name="T16" fmla="*/ 33 w 67"/>
                  <a:gd name="T17" fmla="*/ 0 h 89"/>
                  <a:gd name="T18" fmla="*/ 65 w 67"/>
                  <a:gd name="T19" fmla="*/ 10 h 89"/>
                  <a:gd name="T20" fmla="*/ 56 w 67"/>
                  <a:gd name="T21" fmla="*/ 22 h 89"/>
                  <a:gd name="T22" fmla="*/ 33 w 67"/>
                  <a:gd name="T23" fmla="*/ 13 h 89"/>
                  <a:gd name="T24" fmla="*/ 19 w 67"/>
                  <a:gd name="T25" fmla="*/ 23 h 89"/>
                  <a:gd name="T26" fmla="*/ 19 w 67"/>
                  <a:gd name="T27" fmla="*/ 24 h 89"/>
                  <a:gd name="T28" fmla="*/ 39 w 67"/>
                  <a:gd name="T29" fmla="*/ 37 h 89"/>
                  <a:gd name="T30" fmla="*/ 67 w 67"/>
                  <a:gd name="T31" fmla="*/ 63 h 89"/>
                  <a:gd name="T32" fmla="*/ 67 w 67"/>
                  <a:gd name="T33" fmla="*/ 63 h 89"/>
                  <a:gd name="T34" fmla="*/ 36 w 67"/>
                  <a:gd name="T35" fmla="*/ 89 h 89"/>
                  <a:gd name="T36" fmla="*/ 0 w 67"/>
                  <a:gd name="T37"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89">
                    <a:moveTo>
                      <a:pt x="0" y="75"/>
                    </a:moveTo>
                    <a:cubicBezTo>
                      <a:pt x="9" y="64"/>
                      <a:pt x="9" y="64"/>
                      <a:pt x="9" y="64"/>
                    </a:cubicBezTo>
                    <a:cubicBezTo>
                      <a:pt x="17" y="71"/>
                      <a:pt x="26" y="75"/>
                      <a:pt x="37" y="75"/>
                    </a:cubicBezTo>
                    <a:cubicBezTo>
                      <a:pt x="46" y="75"/>
                      <a:pt x="52" y="71"/>
                      <a:pt x="52" y="64"/>
                    </a:cubicBezTo>
                    <a:cubicBezTo>
                      <a:pt x="52" y="64"/>
                      <a:pt x="52" y="64"/>
                      <a:pt x="52" y="64"/>
                    </a:cubicBezTo>
                    <a:cubicBezTo>
                      <a:pt x="52" y="58"/>
                      <a:pt x="48" y="55"/>
                      <a:pt x="32" y="51"/>
                    </a:cubicBezTo>
                    <a:cubicBezTo>
                      <a:pt x="14" y="46"/>
                      <a:pt x="3" y="41"/>
                      <a:pt x="3" y="25"/>
                    </a:cubicBezTo>
                    <a:cubicBezTo>
                      <a:pt x="3" y="25"/>
                      <a:pt x="3" y="25"/>
                      <a:pt x="3" y="25"/>
                    </a:cubicBezTo>
                    <a:cubicBezTo>
                      <a:pt x="3" y="10"/>
                      <a:pt x="16" y="0"/>
                      <a:pt x="33" y="0"/>
                    </a:cubicBezTo>
                    <a:cubicBezTo>
                      <a:pt x="46" y="0"/>
                      <a:pt x="56" y="3"/>
                      <a:pt x="65" y="10"/>
                    </a:cubicBezTo>
                    <a:cubicBezTo>
                      <a:pt x="56" y="22"/>
                      <a:pt x="56" y="22"/>
                      <a:pt x="56" y="22"/>
                    </a:cubicBezTo>
                    <a:cubicBezTo>
                      <a:pt x="49" y="16"/>
                      <a:pt x="41" y="13"/>
                      <a:pt x="33" y="13"/>
                    </a:cubicBezTo>
                    <a:cubicBezTo>
                      <a:pt x="24" y="13"/>
                      <a:pt x="19" y="18"/>
                      <a:pt x="19" y="23"/>
                    </a:cubicBezTo>
                    <a:cubicBezTo>
                      <a:pt x="19" y="24"/>
                      <a:pt x="19" y="24"/>
                      <a:pt x="19" y="24"/>
                    </a:cubicBezTo>
                    <a:cubicBezTo>
                      <a:pt x="19" y="30"/>
                      <a:pt x="23" y="33"/>
                      <a:pt x="39" y="37"/>
                    </a:cubicBezTo>
                    <a:cubicBezTo>
                      <a:pt x="58" y="42"/>
                      <a:pt x="67" y="48"/>
                      <a:pt x="67" y="63"/>
                    </a:cubicBezTo>
                    <a:cubicBezTo>
                      <a:pt x="67" y="63"/>
                      <a:pt x="67" y="63"/>
                      <a:pt x="67" y="63"/>
                    </a:cubicBezTo>
                    <a:cubicBezTo>
                      <a:pt x="67" y="79"/>
                      <a:pt x="54" y="89"/>
                      <a:pt x="36" y="89"/>
                    </a:cubicBezTo>
                    <a:cubicBezTo>
                      <a:pt x="23" y="89"/>
                      <a:pt x="10" y="84"/>
                      <a:pt x="0"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22"/>
              <p:cNvSpPr>
                <a:spLocks/>
              </p:cNvSpPr>
              <p:nvPr userDrawn="1"/>
            </p:nvSpPr>
            <p:spPr bwMode="auto">
              <a:xfrm>
                <a:off x="4094163" y="1343025"/>
                <a:ext cx="88900" cy="117475"/>
              </a:xfrm>
              <a:custGeom>
                <a:avLst/>
                <a:gdLst>
                  <a:gd name="T0" fmla="*/ 0 w 67"/>
                  <a:gd name="T1" fmla="*/ 75 h 89"/>
                  <a:gd name="T2" fmla="*/ 9 w 67"/>
                  <a:gd name="T3" fmla="*/ 64 h 89"/>
                  <a:gd name="T4" fmla="*/ 37 w 67"/>
                  <a:gd name="T5" fmla="*/ 75 h 89"/>
                  <a:gd name="T6" fmla="*/ 52 w 67"/>
                  <a:gd name="T7" fmla="*/ 64 h 89"/>
                  <a:gd name="T8" fmla="*/ 52 w 67"/>
                  <a:gd name="T9" fmla="*/ 64 h 89"/>
                  <a:gd name="T10" fmla="*/ 33 w 67"/>
                  <a:gd name="T11" fmla="*/ 51 h 89"/>
                  <a:gd name="T12" fmla="*/ 4 w 67"/>
                  <a:gd name="T13" fmla="*/ 25 h 89"/>
                  <a:gd name="T14" fmla="*/ 4 w 67"/>
                  <a:gd name="T15" fmla="*/ 25 h 89"/>
                  <a:gd name="T16" fmla="*/ 33 w 67"/>
                  <a:gd name="T17" fmla="*/ 0 h 89"/>
                  <a:gd name="T18" fmla="*/ 65 w 67"/>
                  <a:gd name="T19" fmla="*/ 10 h 89"/>
                  <a:gd name="T20" fmla="*/ 57 w 67"/>
                  <a:gd name="T21" fmla="*/ 22 h 89"/>
                  <a:gd name="T22" fmla="*/ 33 w 67"/>
                  <a:gd name="T23" fmla="*/ 13 h 89"/>
                  <a:gd name="T24" fmla="*/ 19 w 67"/>
                  <a:gd name="T25" fmla="*/ 23 h 89"/>
                  <a:gd name="T26" fmla="*/ 19 w 67"/>
                  <a:gd name="T27" fmla="*/ 24 h 89"/>
                  <a:gd name="T28" fmla="*/ 40 w 67"/>
                  <a:gd name="T29" fmla="*/ 37 h 89"/>
                  <a:gd name="T30" fmla="*/ 67 w 67"/>
                  <a:gd name="T31" fmla="*/ 63 h 89"/>
                  <a:gd name="T32" fmla="*/ 67 w 67"/>
                  <a:gd name="T33" fmla="*/ 63 h 89"/>
                  <a:gd name="T34" fmla="*/ 36 w 67"/>
                  <a:gd name="T35" fmla="*/ 89 h 89"/>
                  <a:gd name="T36" fmla="*/ 0 w 67"/>
                  <a:gd name="T37"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89">
                    <a:moveTo>
                      <a:pt x="0" y="75"/>
                    </a:moveTo>
                    <a:cubicBezTo>
                      <a:pt x="9" y="64"/>
                      <a:pt x="9" y="64"/>
                      <a:pt x="9" y="64"/>
                    </a:cubicBezTo>
                    <a:cubicBezTo>
                      <a:pt x="18" y="71"/>
                      <a:pt x="26" y="75"/>
                      <a:pt x="37" y="75"/>
                    </a:cubicBezTo>
                    <a:cubicBezTo>
                      <a:pt x="46" y="75"/>
                      <a:pt x="52" y="71"/>
                      <a:pt x="52" y="64"/>
                    </a:cubicBezTo>
                    <a:cubicBezTo>
                      <a:pt x="52" y="64"/>
                      <a:pt x="52" y="64"/>
                      <a:pt x="52" y="64"/>
                    </a:cubicBezTo>
                    <a:cubicBezTo>
                      <a:pt x="52" y="58"/>
                      <a:pt x="49" y="55"/>
                      <a:pt x="33" y="51"/>
                    </a:cubicBezTo>
                    <a:cubicBezTo>
                      <a:pt x="14" y="46"/>
                      <a:pt x="4" y="41"/>
                      <a:pt x="4" y="25"/>
                    </a:cubicBezTo>
                    <a:cubicBezTo>
                      <a:pt x="4" y="25"/>
                      <a:pt x="4" y="25"/>
                      <a:pt x="4" y="25"/>
                    </a:cubicBezTo>
                    <a:cubicBezTo>
                      <a:pt x="4" y="10"/>
                      <a:pt x="16" y="0"/>
                      <a:pt x="33" y="0"/>
                    </a:cubicBezTo>
                    <a:cubicBezTo>
                      <a:pt x="46" y="0"/>
                      <a:pt x="56" y="3"/>
                      <a:pt x="65" y="10"/>
                    </a:cubicBezTo>
                    <a:cubicBezTo>
                      <a:pt x="57" y="22"/>
                      <a:pt x="57" y="22"/>
                      <a:pt x="57" y="22"/>
                    </a:cubicBezTo>
                    <a:cubicBezTo>
                      <a:pt x="49" y="16"/>
                      <a:pt x="41" y="13"/>
                      <a:pt x="33" y="13"/>
                    </a:cubicBezTo>
                    <a:cubicBezTo>
                      <a:pt x="24" y="13"/>
                      <a:pt x="19" y="18"/>
                      <a:pt x="19" y="23"/>
                    </a:cubicBezTo>
                    <a:cubicBezTo>
                      <a:pt x="19" y="24"/>
                      <a:pt x="19" y="24"/>
                      <a:pt x="19" y="24"/>
                    </a:cubicBezTo>
                    <a:cubicBezTo>
                      <a:pt x="19" y="30"/>
                      <a:pt x="23" y="33"/>
                      <a:pt x="40" y="37"/>
                    </a:cubicBezTo>
                    <a:cubicBezTo>
                      <a:pt x="58" y="42"/>
                      <a:pt x="67" y="48"/>
                      <a:pt x="67" y="63"/>
                    </a:cubicBezTo>
                    <a:cubicBezTo>
                      <a:pt x="67" y="63"/>
                      <a:pt x="67" y="63"/>
                      <a:pt x="67" y="63"/>
                    </a:cubicBezTo>
                    <a:cubicBezTo>
                      <a:pt x="67" y="79"/>
                      <a:pt x="55" y="89"/>
                      <a:pt x="36" y="89"/>
                    </a:cubicBezTo>
                    <a:cubicBezTo>
                      <a:pt x="23" y="89"/>
                      <a:pt x="11" y="84"/>
                      <a:pt x="0"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23"/>
              <p:cNvSpPr>
                <a:spLocks noEditPoints="1"/>
              </p:cNvSpPr>
              <p:nvPr userDrawn="1"/>
            </p:nvSpPr>
            <p:spPr bwMode="auto">
              <a:xfrm>
                <a:off x="4256088" y="1344613"/>
                <a:ext cx="87313" cy="114300"/>
              </a:xfrm>
              <a:custGeom>
                <a:avLst/>
                <a:gdLst>
                  <a:gd name="T0" fmla="*/ 0 w 67"/>
                  <a:gd name="T1" fmla="*/ 0 h 87"/>
                  <a:gd name="T2" fmla="*/ 34 w 67"/>
                  <a:gd name="T3" fmla="*/ 0 h 87"/>
                  <a:gd name="T4" fmla="*/ 67 w 67"/>
                  <a:gd name="T5" fmla="*/ 29 h 87"/>
                  <a:gd name="T6" fmla="*/ 67 w 67"/>
                  <a:gd name="T7" fmla="*/ 29 h 87"/>
                  <a:gd name="T8" fmla="*/ 32 w 67"/>
                  <a:gd name="T9" fmla="*/ 59 h 87"/>
                  <a:gd name="T10" fmla="*/ 15 w 67"/>
                  <a:gd name="T11" fmla="*/ 59 h 87"/>
                  <a:gd name="T12" fmla="*/ 15 w 67"/>
                  <a:gd name="T13" fmla="*/ 87 h 87"/>
                  <a:gd name="T14" fmla="*/ 0 w 67"/>
                  <a:gd name="T15" fmla="*/ 87 h 87"/>
                  <a:gd name="T16" fmla="*/ 0 w 67"/>
                  <a:gd name="T17" fmla="*/ 0 h 87"/>
                  <a:gd name="T18" fmla="*/ 33 w 67"/>
                  <a:gd name="T19" fmla="*/ 45 h 87"/>
                  <a:gd name="T20" fmla="*/ 51 w 67"/>
                  <a:gd name="T21" fmla="*/ 29 h 87"/>
                  <a:gd name="T22" fmla="*/ 51 w 67"/>
                  <a:gd name="T23" fmla="*/ 29 h 87"/>
                  <a:gd name="T24" fmla="*/ 33 w 67"/>
                  <a:gd name="T25" fmla="*/ 14 h 87"/>
                  <a:gd name="T26" fmla="*/ 15 w 67"/>
                  <a:gd name="T27" fmla="*/ 14 h 87"/>
                  <a:gd name="T28" fmla="*/ 15 w 67"/>
                  <a:gd name="T29" fmla="*/ 45 h 87"/>
                  <a:gd name="T30" fmla="*/ 33 w 67"/>
                  <a:gd name="T31"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87">
                    <a:moveTo>
                      <a:pt x="0" y="0"/>
                    </a:moveTo>
                    <a:cubicBezTo>
                      <a:pt x="34" y="0"/>
                      <a:pt x="34" y="0"/>
                      <a:pt x="34" y="0"/>
                    </a:cubicBezTo>
                    <a:cubicBezTo>
                      <a:pt x="54" y="0"/>
                      <a:pt x="67" y="11"/>
                      <a:pt x="67" y="29"/>
                    </a:cubicBezTo>
                    <a:cubicBezTo>
                      <a:pt x="67" y="29"/>
                      <a:pt x="67" y="29"/>
                      <a:pt x="67" y="29"/>
                    </a:cubicBezTo>
                    <a:cubicBezTo>
                      <a:pt x="67" y="49"/>
                      <a:pt x="51" y="59"/>
                      <a:pt x="32" y="59"/>
                    </a:cubicBezTo>
                    <a:cubicBezTo>
                      <a:pt x="15" y="59"/>
                      <a:pt x="15" y="59"/>
                      <a:pt x="15" y="59"/>
                    </a:cubicBezTo>
                    <a:cubicBezTo>
                      <a:pt x="15" y="87"/>
                      <a:pt x="15" y="87"/>
                      <a:pt x="15" y="87"/>
                    </a:cubicBezTo>
                    <a:cubicBezTo>
                      <a:pt x="0" y="87"/>
                      <a:pt x="0" y="87"/>
                      <a:pt x="0" y="87"/>
                    </a:cubicBezTo>
                    <a:lnTo>
                      <a:pt x="0" y="0"/>
                    </a:lnTo>
                    <a:close/>
                    <a:moveTo>
                      <a:pt x="33" y="45"/>
                    </a:moveTo>
                    <a:cubicBezTo>
                      <a:pt x="44" y="45"/>
                      <a:pt x="51" y="39"/>
                      <a:pt x="51" y="29"/>
                    </a:cubicBezTo>
                    <a:cubicBezTo>
                      <a:pt x="51" y="29"/>
                      <a:pt x="51" y="29"/>
                      <a:pt x="51" y="29"/>
                    </a:cubicBezTo>
                    <a:cubicBezTo>
                      <a:pt x="51" y="19"/>
                      <a:pt x="44" y="14"/>
                      <a:pt x="33" y="14"/>
                    </a:cubicBezTo>
                    <a:cubicBezTo>
                      <a:pt x="15" y="14"/>
                      <a:pt x="15" y="14"/>
                      <a:pt x="15" y="14"/>
                    </a:cubicBezTo>
                    <a:cubicBezTo>
                      <a:pt x="15" y="45"/>
                      <a:pt x="15" y="45"/>
                      <a:pt x="15" y="45"/>
                    </a:cubicBezTo>
                    <a:lnTo>
                      <a:pt x="33"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24"/>
              <p:cNvSpPr>
                <a:spLocks/>
              </p:cNvSpPr>
              <p:nvPr userDrawn="1"/>
            </p:nvSpPr>
            <p:spPr bwMode="auto">
              <a:xfrm>
                <a:off x="4364038" y="1344613"/>
                <a:ext cx="80963" cy="114300"/>
              </a:xfrm>
              <a:custGeom>
                <a:avLst/>
                <a:gdLst>
                  <a:gd name="T0" fmla="*/ 0 w 51"/>
                  <a:gd name="T1" fmla="*/ 0 h 72"/>
                  <a:gd name="T2" fmla="*/ 13 w 51"/>
                  <a:gd name="T3" fmla="*/ 0 h 72"/>
                  <a:gd name="T4" fmla="*/ 13 w 51"/>
                  <a:gd name="T5" fmla="*/ 60 h 72"/>
                  <a:gd name="T6" fmla="*/ 51 w 51"/>
                  <a:gd name="T7" fmla="*/ 60 h 72"/>
                  <a:gd name="T8" fmla="*/ 51 w 51"/>
                  <a:gd name="T9" fmla="*/ 72 h 72"/>
                  <a:gd name="T10" fmla="*/ 0 w 51"/>
                  <a:gd name="T11" fmla="*/ 72 h 72"/>
                  <a:gd name="T12" fmla="*/ 0 w 51"/>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51" h="72">
                    <a:moveTo>
                      <a:pt x="0" y="0"/>
                    </a:moveTo>
                    <a:lnTo>
                      <a:pt x="13" y="0"/>
                    </a:lnTo>
                    <a:lnTo>
                      <a:pt x="13" y="60"/>
                    </a:lnTo>
                    <a:lnTo>
                      <a:pt x="51" y="60"/>
                    </a:lnTo>
                    <a:lnTo>
                      <a:pt x="51" y="72"/>
                    </a:lnTo>
                    <a:lnTo>
                      <a:pt x="0" y="7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25"/>
              <p:cNvSpPr>
                <a:spLocks noEditPoints="1"/>
              </p:cNvSpPr>
              <p:nvPr userDrawn="1"/>
            </p:nvSpPr>
            <p:spPr bwMode="auto">
              <a:xfrm>
                <a:off x="4454525" y="1343025"/>
                <a:ext cx="119063" cy="115887"/>
              </a:xfrm>
              <a:custGeom>
                <a:avLst/>
                <a:gdLst>
                  <a:gd name="T0" fmla="*/ 32 w 75"/>
                  <a:gd name="T1" fmla="*/ 0 h 73"/>
                  <a:gd name="T2" fmla="*/ 43 w 75"/>
                  <a:gd name="T3" fmla="*/ 0 h 73"/>
                  <a:gd name="T4" fmla="*/ 75 w 75"/>
                  <a:gd name="T5" fmla="*/ 73 h 73"/>
                  <a:gd name="T6" fmla="*/ 62 w 75"/>
                  <a:gd name="T7" fmla="*/ 73 h 73"/>
                  <a:gd name="T8" fmla="*/ 55 w 75"/>
                  <a:gd name="T9" fmla="*/ 56 h 73"/>
                  <a:gd name="T10" fmla="*/ 21 w 75"/>
                  <a:gd name="T11" fmla="*/ 56 h 73"/>
                  <a:gd name="T12" fmla="*/ 14 w 75"/>
                  <a:gd name="T13" fmla="*/ 73 h 73"/>
                  <a:gd name="T14" fmla="*/ 0 w 75"/>
                  <a:gd name="T15" fmla="*/ 73 h 73"/>
                  <a:gd name="T16" fmla="*/ 32 w 75"/>
                  <a:gd name="T17" fmla="*/ 0 h 73"/>
                  <a:gd name="T18" fmla="*/ 50 w 75"/>
                  <a:gd name="T19" fmla="*/ 44 h 73"/>
                  <a:gd name="T20" fmla="*/ 38 w 75"/>
                  <a:gd name="T21" fmla="*/ 15 h 73"/>
                  <a:gd name="T22" fmla="*/ 25 w 75"/>
                  <a:gd name="T23" fmla="*/ 44 h 73"/>
                  <a:gd name="T24" fmla="*/ 50 w 75"/>
                  <a:gd name="T25"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73">
                    <a:moveTo>
                      <a:pt x="32" y="0"/>
                    </a:moveTo>
                    <a:lnTo>
                      <a:pt x="43" y="0"/>
                    </a:lnTo>
                    <a:lnTo>
                      <a:pt x="75" y="73"/>
                    </a:lnTo>
                    <a:lnTo>
                      <a:pt x="62" y="73"/>
                    </a:lnTo>
                    <a:lnTo>
                      <a:pt x="55" y="56"/>
                    </a:lnTo>
                    <a:lnTo>
                      <a:pt x="21" y="56"/>
                    </a:lnTo>
                    <a:lnTo>
                      <a:pt x="14" y="73"/>
                    </a:lnTo>
                    <a:lnTo>
                      <a:pt x="0" y="73"/>
                    </a:lnTo>
                    <a:lnTo>
                      <a:pt x="32" y="0"/>
                    </a:lnTo>
                    <a:close/>
                    <a:moveTo>
                      <a:pt x="50" y="44"/>
                    </a:moveTo>
                    <a:lnTo>
                      <a:pt x="38" y="15"/>
                    </a:lnTo>
                    <a:lnTo>
                      <a:pt x="25" y="44"/>
                    </a:lnTo>
                    <a:lnTo>
                      <a:pt x="50" y="4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26"/>
              <p:cNvSpPr>
                <a:spLocks/>
              </p:cNvSpPr>
              <p:nvPr userDrawn="1"/>
            </p:nvSpPr>
            <p:spPr bwMode="auto">
              <a:xfrm>
                <a:off x="4570413" y="1344613"/>
                <a:ext cx="93663" cy="114300"/>
              </a:xfrm>
              <a:custGeom>
                <a:avLst/>
                <a:gdLst>
                  <a:gd name="T0" fmla="*/ 23 w 59"/>
                  <a:gd name="T1" fmla="*/ 12 h 72"/>
                  <a:gd name="T2" fmla="*/ 0 w 59"/>
                  <a:gd name="T3" fmla="*/ 12 h 72"/>
                  <a:gd name="T4" fmla="*/ 0 w 59"/>
                  <a:gd name="T5" fmla="*/ 0 h 72"/>
                  <a:gd name="T6" fmla="*/ 59 w 59"/>
                  <a:gd name="T7" fmla="*/ 0 h 72"/>
                  <a:gd name="T8" fmla="*/ 59 w 59"/>
                  <a:gd name="T9" fmla="*/ 12 h 72"/>
                  <a:gd name="T10" fmla="*/ 35 w 59"/>
                  <a:gd name="T11" fmla="*/ 12 h 72"/>
                  <a:gd name="T12" fmla="*/ 35 w 59"/>
                  <a:gd name="T13" fmla="*/ 72 h 72"/>
                  <a:gd name="T14" fmla="*/ 23 w 59"/>
                  <a:gd name="T15" fmla="*/ 72 h 72"/>
                  <a:gd name="T16" fmla="*/ 23 w 59"/>
                  <a:gd name="T17"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2">
                    <a:moveTo>
                      <a:pt x="23" y="12"/>
                    </a:moveTo>
                    <a:lnTo>
                      <a:pt x="0" y="12"/>
                    </a:lnTo>
                    <a:lnTo>
                      <a:pt x="0" y="0"/>
                    </a:lnTo>
                    <a:lnTo>
                      <a:pt x="59" y="0"/>
                    </a:lnTo>
                    <a:lnTo>
                      <a:pt x="59" y="12"/>
                    </a:lnTo>
                    <a:lnTo>
                      <a:pt x="35" y="12"/>
                    </a:lnTo>
                    <a:lnTo>
                      <a:pt x="35" y="72"/>
                    </a:lnTo>
                    <a:lnTo>
                      <a:pt x="23" y="72"/>
                    </a:lnTo>
                    <a:lnTo>
                      <a:pt x="23"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27"/>
              <p:cNvSpPr>
                <a:spLocks/>
              </p:cNvSpPr>
              <p:nvPr userDrawn="1"/>
            </p:nvSpPr>
            <p:spPr bwMode="auto">
              <a:xfrm>
                <a:off x="4684713" y="1344613"/>
                <a:ext cx="84138" cy="114300"/>
              </a:xfrm>
              <a:custGeom>
                <a:avLst/>
                <a:gdLst>
                  <a:gd name="T0" fmla="*/ 0 w 53"/>
                  <a:gd name="T1" fmla="*/ 0 h 72"/>
                  <a:gd name="T2" fmla="*/ 53 w 53"/>
                  <a:gd name="T3" fmla="*/ 0 h 72"/>
                  <a:gd name="T4" fmla="*/ 53 w 53"/>
                  <a:gd name="T5" fmla="*/ 12 h 72"/>
                  <a:gd name="T6" fmla="*/ 12 w 53"/>
                  <a:gd name="T7" fmla="*/ 12 h 72"/>
                  <a:gd name="T8" fmla="*/ 12 w 53"/>
                  <a:gd name="T9" fmla="*/ 31 h 72"/>
                  <a:gd name="T10" fmla="*/ 49 w 53"/>
                  <a:gd name="T11" fmla="*/ 31 h 72"/>
                  <a:gd name="T12" fmla="*/ 49 w 53"/>
                  <a:gd name="T13" fmla="*/ 42 h 72"/>
                  <a:gd name="T14" fmla="*/ 12 w 53"/>
                  <a:gd name="T15" fmla="*/ 42 h 72"/>
                  <a:gd name="T16" fmla="*/ 12 w 53"/>
                  <a:gd name="T17" fmla="*/ 72 h 72"/>
                  <a:gd name="T18" fmla="*/ 0 w 53"/>
                  <a:gd name="T19" fmla="*/ 72 h 72"/>
                  <a:gd name="T20" fmla="*/ 0 w 53"/>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72">
                    <a:moveTo>
                      <a:pt x="0" y="0"/>
                    </a:moveTo>
                    <a:lnTo>
                      <a:pt x="53" y="0"/>
                    </a:lnTo>
                    <a:lnTo>
                      <a:pt x="53" y="12"/>
                    </a:lnTo>
                    <a:lnTo>
                      <a:pt x="12" y="12"/>
                    </a:lnTo>
                    <a:lnTo>
                      <a:pt x="12" y="31"/>
                    </a:lnTo>
                    <a:lnTo>
                      <a:pt x="49" y="31"/>
                    </a:lnTo>
                    <a:lnTo>
                      <a:pt x="49" y="42"/>
                    </a:lnTo>
                    <a:lnTo>
                      <a:pt x="12" y="42"/>
                    </a:lnTo>
                    <a:lnTo>
                      <a:pt x="12" y="72"/>
                    </a:lnTo>
                    <a:lnTo>
                      <a:pt x="0" y="7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28"/>
              <p:cNvSpPr>
                <a:spLocks noEditPoints="1"/>
              </p:cNvSpPr>
              <p:nvPr userDrawn="1"/>
            </p:nvSpPr>
            <p:spPr bwMode="auto">
              <a:xfrm>
                <a:off x="4784725" y="1341438"/>
                <a:ext cx="119063" cy="119062"/>
              </a:xfrm>
              <a:custGeom>
                <a:avLst/>
                <a:gdLst>
                  <a:gd name="T0" fmla="*/ 0 w 91"/>
                  <a:gd name="T1" fmla="*/ 45 h 90"/>
                  <a:gd name="T2" fmla="*/ 0 w 91"/>
                  <a:gd name="T3" fmla="*/ 45 h 90"/>
                  <a:gd name="T4" fmla="*/ 45 w 91"/>
                  <a:gd name="T5" fmla="*/ 0 h 90"/>
                  <a:gd name="T6" fmla="*/ 91 w 91"/>
                  <a:gd name="T7" fmla="*/ 45 h 90"/>
                  <a:gd name="T8" fmla="*/ 91 w 91"/>
                  <a:gd name="T9" fmla="*/ 45 h 90"/>
                  <a:gd name="T10" fmla="*/ 45 w 91"/>
                  <a:gd name="T11" fmla="*/ 90 h 90"/>
                  <a:gd name="T12" fmla="*/ 0 w 91"/>
                  <a:gd name="T13" fmla="*/ 45 h 90"/>
                  <a:gd name="T14" fmla="*/ 75 w 91"/>
                  <a:gd name="T15" fmla="*/ 45 h 90"/>
                  <a:gd name="T16" fmla="*/ 75 w 91"/>
                  <a:gd name="T17" fmla="*/ 45 h 90"/>
                  <a:gd name="T18" fmla="*/ 45 w 91"/>
                  <a:gd name="T19" fmla="*/ 14 h 90"/>
                  <a:gd name="T20" fmla="*/ 16 w 91"/>
                  <a:gd name="T21" fmla="*/ 45 h 90"/>
                  <a:gd name="T22" fmla="*/ 16 w 91"/>
                  <a:gd name="T23" fmla="*/ 45 h 90"/>
                  <a:gd name="T24" fmla="*/ 45 w 91"/>
                  <a:gd name="T25" fmla="*/ 76 h 90"/>
                  <a:gd name="T26" fmla="*/ 75 w 91"/>
                  <a:gd name="T27"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0">
                    <a:moveTo>
                      <a:pt x="0" y="45"/>
                    </a:moveTo>
                    <a:cubicBezTo>
                      <a:pt x="0" y="45"/>
                      <a:pt x="0" y="45"/>
                      <a:pt x="0" y="45"/>
                    </a:cubicBezTo>
                    <a:cubicBezTo>
                      <a:pt x="0" y="21"/>
                      <a:pt x="19" y="0"/>
                      <a:pt x="45" y="0"/>
                    </a:cubicBezTo>
                    <a:cubicBezTo>
                      <a:pt x="72" y="0"/>
                      <a:pt x="91" y="21"/>
                      <a:pt x="91" y="45"/>
                    </a:cubicBezTo>
                    <a:cubicBezTo>
                      <a:pt x="91" y="45"/>
                      <a:pt x="91" y="45"/>
                      <a:pt x="91" y="45"/>
                    </a:cubicBezTo>
                    <a:cubicBezTo>
                      <a:pt x="91" y="70"/>
                      <a:pt x="72" y="90"/>
                      <a:pt x="45" y="90"/>
                    </a:cubicBezTo>
                    <a:cubicBezTo>
                      <a:pt x="18" y="90"/>
                      <a:pt x="0" y="70"/>
                      <a:pt x="0" y="45"/>
                    </a:cubicBezTo>
                    <a:close/>
                    <a:moveTo>
                      <a:pt x="75" y="45"/>
                    </a:moveTo>
                    <a:cubicBezTo>
                      <a:pt x="75" y="45"/>
                      <a:pt x="75" y="45"/>
                      <a:pt x="75" y="45"/>
                    </a:cubicBezTo>
                    <a:cubicBezTo>
                      <a:pt x="75" y="28"/>
                      <a:pt x="62" y="14"/>
                      <a:pt x="45" y="14"/>
                    </a:cubicBezTo>
                    <a:cubicBezTo>
                      <a:pt x="28" y="14"/>
                      <a:pt x="16" y="28"/>
                      <a:pt x="16" y="45"/>
                    </a:cubicBezTo>
                    <a:cubicBezTo>
                      <a:pt x="16" y="45"/>
                      <a:pt x="16" y="45"/>
                      <a:pt x="16" y="45"/>
                    </a:cubicBezTo>
                    <a:cubicBezTo>
                      <a:pt x="16" y="62"/>
                      <a:pt x="28" y="76"/>
                      <a:pt x="45" y="76"/>
                    </a:cubicBezTo>
                    <a:cubicBezTo>
                      <a:pt x="63" y="76"/>
                      <a:pt x="75" y="62"/>
                      <a:pt x="75" y="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29"/>
              <p:cNvSpPr>
                <a:spLocks noEditPoints="1"/>
              </p:cNvSpPr>
              <p:nvPr userDrawn="1"/>
            </p:nvSpPr>
            <p:spPr bwMode="auto">
              <a:xfrm>
                <a:off x="4927600" y="1344613"/>
                <a:ext cx="96838" cy="114300"/>
              </a:xfrm>
              <a:custGeom>
                <a:avLst/>
                <a:gdLst>
                  <a:gd name="T0" fmla="*/ 0 w 74"/>
                  <a:gd name="T1" fmla="*/ 0 h 87"/>
                  <a:gd name="T2" fmla="*/ 39 w 74"/>
                  <a:gd name="T3" fmla="*/ 0 h 87"/>
                  <a:gd name="T4" fmla="*/ 64 w 74"/>
                  <a:gd name="T5" fmla="*/ 8 h 87"/>
                  <a:gd name="T6" fmla="*/ 71 w 74"/>
                  <a:gd name="T7" fmla="*/ 27 h 87"/>
                  <a:gd name="T8" fmla="*/ 71 w 74"/>
                  <a:gd name="T9" fmla="*/ 27 h 87"/>
                  <a:gd name="T10" fmla="*/ 51 w 74"/>
                  <a:gd name="T11" fmla="*/ 54 h 87"/>
                  <a:gd name="T12" fmla="*/ 74 w 74"/>
                  <a:gd name="T13" fmla="*/ 87 h 87"/>
                  <a:gd name="T14" fmla="*/ 56 w 74"/>
                  <a:gd name="T15" fmla="*/ 87 h 87"/>
                  <a:gd name="T16" fmla="*/ 35 w 74"/>
                  <a:gd name="T17" fmla="*/ 56 h 87"/>
                  <a:gd name="T18" fmla="*/ 15 w 74"/>
                  <a:gd name="T19" fmla="*/ 56 h 87"/>
                  <a:gd name="T20" fmla="*/ 15 w 74"/>
                  <a:gd name="T21" fmla="*/ 87 h 87"/>
                  <a:gd name="T22" fmla="*/ 0 w 74"/>
                  <a:gd name="T23" fmla="*/ 87 h 87"/>
                  <a:gd name="T24" fmla="*/ 0 w 74"/>
                  <a:gd name="T25" fmla="*/ 0 h 87"/>
                  <a:gd name="T26" fmla="*/ 38 w 74"/>
                  <a:gd name="T27" fmla="*/ 43 h 87"/>
                  <a:gd name="T28" fmla="*/ 56 w 74"/>
                  <a:gd name="T29" fmla="*/ 28 h 87"/>
                  <a:gd name="T30" fmla="*/ 56 w 74"/>
                  <a:gd name="T31" fmla="*/ 28 h 87"/>
                  <a:gd name="T32" fmla="*/ 38 w 74"/>
                  <a:gd name="T33" fmla="*/ 14 h 87"/>
                  <a:gd name="T34" fmla="*/ 15 w 74"/>
                  <a:gd name="T35" fmla="*/ 14 h 87"/>
                  <a:gd name="T36" fmla="*/ 15 w 74"/>
                  <a:gd name="T37" fmla="*/ 43 h 87"/>
                  <a:gd name="T38" fmla="*/ 38 w 74"/>
                  <a:gd name="T39"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87">
                    <a:moveTo>
                      <a:pt x="0" y="0"/>
                    </a:moveTo>
                    <a:cubicBezTo>
                      <a:pt x="39" y="0"/>
                      <a:pt x="39" y="0"/>
                      <a:pt x="39" y="0"/>
                    </a:cubicBezTo>
                    <a:cubicBezTo>
                      <a:pt x="50" y="0"/>
                      <a:pt x="58" y="3"/>
                      <a:pt x="64" y="8"/>
                    </a:cubicBezTo>
                    <a:cubicBezTo>
                      <a:pt x="69" y="13"/>
                      <a:pt x="71" y="20"/>
                      <a:pt x="71" y="27"/>
                    </a:cubicBezTo>
                    <a:cubicBezTo>
                      <a:pt x="71" y="27"/>
                      <a:pt x="71" y="27"/>
                      <a:pt x="71" y="27"/>
                    </a:cubicBezTo>
                    <a:cubicBezTo>
                      <a:pt x="71" y="42"/>
                      <a:pt x="63" y="50"/>
                      <a:pt x="51" y="54"/>
                    </a:cubicBezTo>
                    <a:cubicBezTo>
                      <a:pt x="74" y="87"/>
                      <a:pt x="74" y="87"/>
                      <a:pt x="74" y="87"/>
                    </a:cubicBezTo>
                    <a:cubicBezTo>
                      <a:pt x="56" y="87"/>
                      <a:pt x="56" y="87"/>
                      <a:pt x="56" y="87"/>
                    </a:cubicBezTo>
                    <a:cubicBezTo>
                      <a:pt x="35" y="56"/>
                      <a:pt x="35" y="56"/>
                      <a:pt x="35" y="56"/>
                    </a:cubicBezTo>
                    <a:cubicBezTo>
                      <a:pt x="15" y="56"/>
                      <a:pt x="15" y="56"/>
                      <a:pt x="15" y="56"/>
                    </a:cubicBezTo>
                    <a:cubicBezTo>
                      <a:pt x="15" y="87"/>
                      <a:pt x="15" y="87"/>
                      <a:pt x="15" y="87"/>
                    </a:cubicBezTo>
                    <a:cubicBezTo>
                      <a:pt x="0" y="87"/>
                      <a:pt x="0" y="87"/>
                      <a:pt x="0" y="87"/>
                    </a:cubicBezTo>
                    <a:lnTo>
                      <a:pt x="0" y="0"/>
                    </a:lnTo>
                    <a:close/>
                    <a:moveTo>
                      <a:pt x="38" y="43"/>
                    </a:moveTo>
                    <a:cubicBezTo>
                      <a:pt x="49" y="43"/>
                      <a:pt x="56" y="37"/>
                      <a:pt x="56" y="28"/>
                    </a:cubicBezTo>
                    <a:cubicBezTo>
                      <a:pt x="56" y="28"/>
                      <a:pt x="56" y="28"/>
                      <a:pt x="56" y="28"/>
                    </a:cubicBezTo>
                    <a:cubicBezTo>
                      <a:pt x="56" y="19"/>
                      <a:pt x="49" y="14"/>
                      <a:pt x="38" y="14"/>
                    </a:cubicBezTo>
                    <a:cubicBezTo>
                      <a:pt x="15" y="14"/>
                      <a:pt x="15" y="14"/>
                      <a:pt x="15" y="14"/>
                    </a:cubicBezTo>
                    <a:cubicBezTo>
                      <a:pt x="15" y="43"/>
                      <a:pt x="15" y="43"/>
                      <a:pt x="15" y="43"/>
                    </a:cubicBezTo>
                    <a:lnTo>
                      <a:pt x="38" y="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30"/>
              <p:cNvSpPr>
                <a:spLocks/>
              </p:cNvSpPr>
              <p:nvPr userDrawn="1"/>
            </p:nvSpPr>
            <p:spPr bwMode="auto">
              <a:xfrm>
                <a:off x="5046663" y="1344613"/>
                <a:ext cx="111125" cy="114300"/>
              </a:xfrm>
              <a:custGeom>
                <a:avLst/>
                <a:gdLst>
                  <a:gd name="T0" fmla="*/ 0 w 70"/>
                  <a:gd name="T1" fmla="*/ 0 h 72"/>
                  <a:gd name="T2" fmla="*/ 13 w 70"/>
                  <a:gd name="T3" fmla="*/ 0 h 72"/>
                  <a:gd name="T4" fmla="*/ 35 w 70"/>
                  <a:gd name="T5" fmla="*/ 34 h 72"/>
                  <a:gd name="T6" fmla="*/ 57 w 70"/>
                  <a:gd name="T7" fmla="*/ 0 h 72"/>
                  <a:gd name="T8" fmla="*/ 70 w 70"/>
                  <a:gd name="T9" fmla="*/ 0 h 72"/>
                  <a:gd name="T10" fmla="*/ 70 w 70"/>
                  <a:gd name="T11" fmla="*/ 72 h 72"/>
                  <a:gd name="T12" fmla="*/ 57 w 70"/>
                  <a:gd name="T13" fmla="*/ 72 h 72"/>
                  <a:gd name="T14" fmla="*/ 57 w 70"/>
                  <a:gd name="T15" fmla="*/ 20 h 72"/>
                  <a:gd name="T16" fmla="*/ 35 w 70"/>
                  <a:gd name="T17" fmla="*/ 54 h 72"/>
                  <a:gd name="T18" fmla="*/ 34 w 70"/>
                  <a:gd name="T19" fmla="*/ 54 h 72"/>
                  <a:gd name="T20" fmla="*/ 12 w 70"/>
                  <a:gd name="T21" fmla="*/ 21 h 72"/>
                  <a:gd name="T22" fmla="*/ 12 w 70"/>
                  <a:gd name="T23" fmla="*/ 72 h 72"/>
                  <a:gd name="T24" fmla="*/ 0 w 70"/>
                  <a:gd name="T25" fmla="*/ 72 h 72"/>
                  <a:gd name="T26" fmla="*/ 0 w 7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72">
                    <a:moveTo>
                      <a:pt x="0" y="0"/>
                    </a:moveTo>
                    <a:lnTo>
                      <a:pt x="13" y="0"/>
                    </a:lnTo>
                    <a:lnTo>
                      <a:pt x="35" y="34"/>
                    </a:lnTo>
                    <a:lnTo>
                      <a:pt x="57" y="0"/>
                    </a:lnTo>
                    <a:lnTo>
                      <a:pt x="70" y="0"/>
                    </a:lnTo>
                    <a:lnTo>
                      <a:pt x="70" y="72"/>
                    </a:lnTo>
                    <a:lnTo>
                      <a:pt x="57" y="72"/>
                    </a:lnTo>
                    <a:lnTo>
                      <a:pt x="57" y="20"/>
                    </a:lnTo>
                    <a:lnTo>
                      <a:pt x="35" y="54"/>
                    </a:lnTo>
                    <a:lnTo>
                      <a:pt x="34" y="54"/>
                    </a:lnTo>
                    <a:lnTo>
                      <a:pt x="12" y="21"/>
                    </a:lnTo>
                    <a:lnTo>
                      <a:pt x="12" y="72"/>
                    </a:lnTo>
                    <a:lnTo>
                      <a:pt x="0" y="7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6" name="Group 18"/>
            <p:cNvGrpSpPr>
              <a:grpSpLocks noChangeAspect="1"/>
            </p:cNvGrpSpPr>
            <p:nvPr userDrawn="1"/>
          </p:nvGrpSpPr>
          <p:grpSpPr bwMode="auto">
            <a:xfrm>
              <a:off x="338138" y="878332"/>
              <a:ext cx="1593294" cy="1115568"/>
              <a:chOff x="267" y="-340"/>
              <a:chExt cx="7144" cy="5002"/>
            </a:xfrm>
          </p:grpSpPr>
          <p:sp>
            <p:nvSpPr>
              <p:cNvPr id="197" name="Freeform 19"/>
              <p:cNvSpPr>
                <a:spLocks/>
              </p:cNvSpPr>
              <p:nvPr userDrawn="1"/>
            </p:nvSpPr>
            <p:spPr bwMode="auto">
              <a:xfrm>
                <a:off x="267" y="-340"/>
                <a:ext cx="7144" cy="5002"/>
              </a:xfrm>
              <a:custGeom>
                <a:avLst/>
                <a:gdLst>
                  <a:gd name="T0" fmla="*/ 1257 w 3021"/>
                  <a:gd name="T1" fmla="*/ 230 h 2114"/>
                  <a:gd name="T2" fmla="*/ 1640 w 3021"/>
                  <a:gd name="T3" fmla="*/ 66 h 2114"/>
                  <a:gd name="T4" fmla="*/ 2106 w 3021"/>
                  <a:gd name="T5" fmla="*/ 342 h 2114"/>
                  <a:gd name="T6" fmla="*/ 2369 w 3021"/>
                  <a:gd name="T7" fmla="*/ 286 h 2114"/>
                  <a:gd name="T8" fmla="*/ 3021 w 3021"/>
                  <a:gd name="T9" fmla="*/ 943 h 2114"/>
                  <a:gd name="T10" fmla="*/ 2369 w 3021"/>
                  <a:gd name="T11" fmla="*/ 1600 h 2114"/>
                  <a:gd name="T12" fmla="*/ 2241 w 3021"/>
                  <a:gd name="T13" fmla="*/ 1587 h 2114"/>
                  <a:gd name="T14" fmla="*/ 1826 w 3021"/>
                  <a:gd name="T15" fmla="*/ 1831 h 2114"/>
                  <a:gd name="T16" fmla="*/ 1618 w 3021"/>
                  <a:gd name="T17" fmla="*/ 1783 h 2114"/>
                  <a:gd name="T18" fmla="*/ 1118 w 3021"/>
                  <a:gd name="T19" fmla="*/ 2114 h 2114"/>
                  <a:gd name="T20" fmla="*/ 608 w 3021"/>
                  <a:gd name="T21" fmla="*/ 1758 h 2114"/>
                  <a:gd name="T22" fmla="*/ 504 w 3021"/>
                  <a:gd name="T23" fmla="*/ 1769 h 2114"/>
                  <a:gd name="T24" fmla="*/ 0 w 3021"/>
                  <a:gd name="T25" fmla="*/ 1260 h 2114"/>
                  <a:gd name="T26" fmla="*/ 252 w 3021"/>
                  <a:gd name="T27" fmla="*/ 819 h 2114"/>
                  <a:gd name="T28" fmla="*/ 204 w 3021"/>
                  <a:gd name="T29" fmla="*/ 586 h 2114"/>
                  <a:gd name="T30" fmla="*/ 791 w 3021"/>
                  <a:gd name="T31" fmla="*/ 0 h 2114"/>
                  <a:gd name="T32" fmla="*/ 1257 w 3021"/>
                  <a:gd name="T33" fmla="*/ 230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1" h="2114">
                    <a:moveTo>
                      <a:pt x="1257" y="230"/>
                    </a:moveTo>
                    <a:cubicBezTo>
                      <a:pt x="1355" y="129"/>
                      <a:pt x="1490" y="66"/>
                      <a:pt x="1640" y="66"/>
                    </a:cubicBezTo>
                    <a:cubicBezTo>
                      <a:pt x="1840" y="66"/>
                      <a:pt x="2014" y="177"/>
                      <a:pt x="2106" y="342"/>
                    </a:cubicBezTo>
                    <a:cubicBezTo>
                      <a:pt x="2187" y="306"/>
                      <a:pt x="2276" y="286"/>
                      <a:pt x="2369" y="286"/>
                    </a:cubicBezTo>
                    <a:cubicBezTo>
                      <a:pt x="2729" y="286"/>
                      <a:pt x="3021" y="580"/>
                      <a:pt x="3021" y="943"/>
                    </a:cubicBezTo>
                    <a:cubicBezTo>
                      <a:pt x="3021" y="1306"/>
                      <a:pt x="2729" y="1600"/>
                      <a:pt x="2369" y="1600"/>
                    </a:cubicBezTo>
                    <a:cubicBezTo>
                      <a:pt x="2326" y="1600"/>
                      <a:pt x="2283" y="1595"/>
                      <a:pt x="2241" y="1587"/>
                    </a:cubicBezTo>
                    <a:cubicBezTo>
                      <a:pt x="2160" y="1733"/>
                      <a:pt x="2004" y="1831"/>
                      <a:pt x="1826" y="1831"/>
                    </a:cubicBezTo>
                    <a:cubicBezTo>
                      <a:pt x="1751" y="1831"/>
                      <a:pt x="1680" y="1814"/>
                      <a:pt x="1618" y="1783"/>
                    </a:cubicBezTo>
                    <a:cubicBezTo>
                      <a:pt x="1535" y="1977"/>
                      <a:pt x="1342" y="2114"/>
                      <a:pt x="1118" y="2114"/>
                    </a:cubicBezTo>
                    <a:cubicBezTo>
                      <a:pt x="884" y="2114"/>
                      <a:pt x="685" y="1966"/>
                      <a:pt x="608" y="1758"/>
                    </a:cubicBezTo>
                    <a:cubicBezTo>
                      <a:pt x="575" y="1765"/>
                      <a:pt x="540" y="1769"/>
                      <a:pt x="504" y="1769"/>
                    </a:cubicBezTo>
                    <a:cubicBezTo>
                      <a:pt x="226" y="1769"/>
                      <a:pt x="0" y="1541"/>
                      <a:pt x="0" y="1260"/>
                    </a:cubicBezTo>
                    <a:cubicBezTo>
                      <a:pt x="0" y="1071"/>
                      <a:pt x="102" y="907"/>
                      <a:pt x="252" y="819"/>
                    </a:cubicBezTo>
                    <a:cubicBezTo>
                      <a:pt x="221" y="747"/>
                      <a:pt x="204" y="668"/>
                      <a:pt x="204" y="586"/>
                    </a:cubicBezTo>
                    <a:cubicBezTo>
                      <a:pt x="204" y="262"/>
                      <a:pt x="467" y="0"/>
                      <a:pt x="791" y="0"/>
                    </a:cubicBezTo>
                    <a:cubicBezTo>
                      <a:pt x="981" y="0"/>
                      <a:pt x="1150" y="90"/>
                      <a:pt x="1257" y="2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20"/>
              <p:cNvSpPr>
                <a:spLocks/>
              </p:cNvSpPr>
              <p:nvPr userDrawn="1"/>
            </p:nvSpPr>
            <p:spPr bwMode="auto">
              <a:xfrm>
                <a:off x="1298"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6" y="211"/>
                      <a:pt x="22" y="209"/>
                    </a:cubicBezTo>
                    <a:cubicBezTo>
                      <a:pt x="20" y="208"/>
                      <a:pt x="16" y="206"/>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21"/>
              <p:cNvSpPr>
                <a:spLocks/>
              </p:cNvSpPr>
              <p:nvPr userDrawn="1"/>
            </p:nvSpPr>
            <p:spPr bwMode="auto">
              <a:xfrm>
                <a:off x="3443"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5" y="212"/>
                      <a:pt x="22" y="209"/>
                    </a:cubicBezTo>
                    <a:cubicBezTo>
                      <a:pt x="21" y="209"/>
                      <a:pt x="16" y="207"/>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22"/>
              <p:cNvSpPr>
                <a:spLocks noEditPoints="1"/>
              </p:cNvSpPr>
              <p:nvPr userDrawn="1"/>
            </p:nvSpPr>
            <p:spPr bwMode="auto">
              <a:xfrm>
                <a:off x="4455" y="1671"/>
                <a:ext cx="596" cy="672"/>
              </a:xfrm>
              <a:custGeom>
                <a:avLst/>
                <a:gdLst>
                  <a:gd name="T0" fmla="*/ 245 w 252"/>
                  <a:gd name="T1" fmla="*/ 87 h 284"/>
                  <a:gd name="T2" fmla="*/ 221 w 252"/>
                  <a:gd name="T3" fmla="*/ 42 h 284"/>
                  <a:gd name="T4" fmla="*/ 181 w 252"/>
                  <a:gd name="T5" fmla="*/ 12 h 284"/>
                  <a:gd name="T6" fmla="*/ 126 w 252"/>
                  <a:gd name="T7" fmla="*/ 0 h 284"/>
                  <a:gd name="T8" fmla="*/ 71 w 252"/>
                  <a:gd name="T9" fmla="*/ 12 h 284"/>
                  <a:gd name="T10" fmla="*/ 31 w 252"/>
                  <a:gd name="T11" fmla="*/ 42 h 284"/>
                  <a:gd name="T12" fmla="*/ 7 w 252"/>
                  <a:gd name="T13" fmla="*/ 87 h 284"/>
                  <a:gd name="T14" fmla="*/ 0 w 252"/>
                  <a:gd name="T15" fmla="*/ 142 h 284"/>
                  <a:gd name="T16" fmla="*/ 7 w 252"/>
                  <a:gd name="T17" fmla="*/ 198 h 284"/>
                  <a:gd name="T18" fmla="*/ 31 w 252"/>
                  <a:gd name="T19" fmla="*/ 243 h 284"/>
                  <a:gd name="T20" fmla="*/ 71 w 252"/>
                  <a:gd name="T21" fmla="*/ 273 h 284"/>
                  <a:gd name="T22" fmla="*/ 126 w 252"/>
                  <a:gd name="T23" fmla="*/ 284 h 284"/>
                  <a:gd name="T24" fmla="*/ 181 w 252"/>
                  <a:gd name="T25" fmla="*/ 273 h 284"/>
                  <a:gd name="T26" fmla="*/ 221 w 252"/>
                  <a:gd name="T27" fmla="*/ 243 h 284"/>
                  <a:gd name="T28" fmla="*/ 245 w 252"/>
                  <a:gd name="T29" fmla="*/ 198 h 284"/>
                  <a:gd name="T30" fmla="*/ 252 w 252"/>
                  <a:gd name="T31" fmla="*/ 142 h 284"/>
                  <a:gd name="T32" fmla="*/ 245 w 252"/>
                  <a:gd name="T33" fmla="*/ 87 h 284"/>
                  <a:gd name="T34" fmla="*/ 193 w 252"/>
                  <a:gd name="T35" fmla="*/ 142 h 284"/>
                  <a:gd name="T36" fmla="*/ 176 w 252"/>
                  <a:gd name="T37" fmla="*/ 213 h 284"/>
                  <a:gd name="T38" fmla="*/ 126 w 252"/>
                  <a:gd name="T39" fmla="*/ 237 h 284"/>
                  <a:gd name="T40" fmla="*/ 76 w 252"/>
                  <a:gd name="T41" fmla="*/ 213 h 284"/>
                  <a:gd name="T42" fmla="*/ 60 w 252"/>
                  <a:gd name="T43" fmla="*/ 142 h 284"/>
                  <a:gd name="T44" fmla="*/ 76 w 252"/>
                  <a:gd name="T45" fmla="*/ 72 h 284"/>
                  <a:gd name="T46" fmla="*/ 126 w 252"/>
                  <a:gd name="T47" fmla="*/ 48 h 284"/>
                  <a:gd name="T48" fmla="*/ 176 w 252"/>
                  <a:gd name="T49" fmla="*/ 72 h 284"/>
                  <a:gd name="T50" fmla="*/ 193 w 252"/>
                  <a:gd name="T51"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284">
                    <a:moveTo>
                      <a:pt x="245" y="87"/>
                    </a:moveTo>
                    <a:cubicBezTo>
                      <a:pt x="240" y="69"/>
                      <a:pt x="232" y="54"/>
                      <a:pt x="221" y="42"/>
                    </a:cubicBezTo>
                    <a:cubicBezTo>
                      <a:pt x="211" y="29"/>
                      <a:pt x="197" y="19"/>
                      <a:pt x="181" y="12"/>
                    </a:cubicBezTo>
                    <a:cubicBezTo>
                      <a:pt x="166" y="4"/>
                      <a:pt x="147" y="0"/>
                      <a:pt x="126" y="0"/>
                    </a:cubicBezTo>
                    <a:cubicBezTo>
                      <a:pt x="105" y="0"/>
                      <a:pt x="86" y="4"/>
                      <a:pt x="71" y="12"/>
                    </a:cubicBezTo>
                    <a:cubicBezTo>
                      <a:pt x="55" y="19"/>
                      <a:pt x="41" y="29"/>
                      <a:pt x="31" y="42"/>
                    </a:cubicBezTo>
                    <a:cubicBezTo>
                      <a:pt x="20" y="54"/>
                      <a:pt x="12" y="69"/>
                      <a:pt x="7" y="87"/>
                    </a:cubicBezTo>
                    <a:cubicBezTo>
                      <a:pt x="2" y="104"/>
                      <a:pt x="0" y="122"/>
                      <a:pt x="0" y="142"/>
                    </a:cubicBezTo>
                    <a:cubicBezTo>
                      <a:pt x="0" y="162"/>
                      <a:pt x="2" y="181"/>
                      <a:pt x="7" y="198"/>
                    </a:cubicBezTo>
                    <a:cubicBezTo>
                      <a:pt x="12" y="215"/>
                      <a:pt x="20" y="230"/>
                      <a:pt x="31" y="243"/>
                    </a:cubicBezTo>
                    <a:cubicBezTo>
                      <a:pt x="41" y="255"/>
                      <a:pt x="55" y="265"/>
                      <a:pt x="71" y="273"/>
                    </a:cubicBezTo>
                    <a:cubicBezTo>
                      <a:pt x="86" y="280"/>
                      <a:pt x="105" y="284"/>
                      <a:pt x="126" y="284"/>
                    </a:cubicBezTo>
                    <a:cubicBezTo>
                      <a:pt x="147" y="284"/>
                      <a:pt x="166" y="280"/>
                      <a:pt x="181" y="273"/>
                    </a:cubicBezTo>
                    <a:cubicBezTo>
                      <a:pt x="197" y="265"/>
                      <a:pt x="211" y="255"/>
                      <a:pt x="221" y="243"/>
                    </a:cubicBezTo>
                    <a:cubicBezTo>
                      <a:pt x="232" y="230"/>
                      <a:pt x="240" y="215"/>
                      <a:pt x="245" y="198"/>
                    </a:cubicBezTo>
                    <a:cubicBezTo>
                      <a:pt x="250" y="181"/>
                      <a:pt x="252" y="162"/>
                      <a:pt x="252" y="142"/>
                    </a:cubicBezTo>
                    <a:cubicBezTo>
                      <a:pt x="252" y="122"/>
                      <a:pt x="250" y="104"/>
                      <a:pt x="245" y="87"/>
                    </a:cubicBezTo>
                    <a:moveTo>
                      <a:pt x="193" y="142"/>
                    </a:moveTo>
                    <a:cubicBezTo>
                      <a:pt x="193" y="172"/>
                      <a:pt x="187" y="196"/>
                      <a:pt x="176" y="213"/>
                    </a:cubicBezTo>
                    <a:cubicBezTo>
                      <a:pt x="165" y="229"/>
                      <a:pt x="149" y="237"/>
                      <a:pt x="126" y="237"/>
                    </a:cubicBezTo>
                    <a:cubicBezTo>
                      <a:pt x="103" y="237"/>
                      <a:pt x="87" y="229"/>
                      <a:pt x="76" y="213"/>
                    </a:cubicBezTo>
                    <a:cubicBezTo>
                      <a:pt x="65" y="196"/>
                      <a:pt x="60" y="172"/>
                      <a:pt x="60" y="142"/>
                    </a:cubicBezTo>
                    <a:cubicBezTo>
                      <a:pt x="60" y="112"/>
                      <a:pt x="65" y="89"/>
                      <a:pt x="76" y="72"/>
                    </a:cubicBezTo>
                    <a:cubicBezTo>
                      <a:pt x="87" y="56"/>
                      <a:pt x="103" y="48"/>
                      <a:pt x="126" y="48"/>
                    </a:cubicBezTo>
                    <a:cubicBezTo>
                      <a:pt x="149" y="48"/>
                      <a:pt x="165" y="56"/>
                      <a:pt x="176" y="72"/>
                    </a:cubicBezTo>
                    <a:cubicBezTo>
                      <a:pt x="187" y="89"/>
                      <a:pt x="193" y="112"/>
                      <a:pt x="193" y="1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23"/>
              <p:cNvSpPr>
                <a:spLocks/>
              </p:cNvSpPr>
              <p:nvPr userDrawn="1"/>
            </p:nvSpPr>
            <p:spPr bwMode="auto">
              <a:xfrm>
                <a:off x="5566" y="1671"/>
                <a:ext cx="507" cy="670"/>
              </a:xfrm>
              <a:custGeom>
                <a:avLst/>
                <a:gdLst>
                  <a:gd name="T0" fmla="*/ 199 w 214"/>
                  <a:gd name="T1" fmla="*/ 229 h 283"/>
                  <a:gd name="T2" fmla="*/ 193 w 214"/>
                  <a:gd name="T3" fmla="*/ 226 h 283"/>
                  <a:gd name="T4" fmla="*/ 169 w 214"/>
                  <a:gd name="T5" fmla="*/ 233 h 283"/>
                  <a:gd name="T6" fmla="*/ 140 w 214"/>
                  <a:gd name="T7" fmla="*/ 235 h 283"/>
                  <a:gd name="T8" fmla="*/ 81 w 214"/>
                  <a:gd name="T9" fmla="*/ 213 h 283"/>
                  <a:gd name="T10" fmla="*/ 59 w 214"/>
                  <a:gd name="T11" fmla="*/ 142 h 283"/>
                  <a:gd name="T12" fmla="*/ 79 w 214"/>
                  <a:gd name="T13" fmla="*/ 74 h 283"/>
                  <a:gd name="T14" fmla="*/ 136 w 214"/>
                  <a:gd name="T15" fmla="*/ 49 h 283"/>
                  <a:gd name="T16" fmla="*/ 191 w 214"/>
                  <a:gd name="T17" fmla="*/ 56 h 283"/>
                  <a:gd name="T18" fmla="*/ 197 w 214"/>
                  <a:gd name="T19" fmla="*/ 53 h 283"/>
                  <a:gd name="T20" fmla="*/ 210 w 214"/>
                  <a:gd name="T21" fmla="*/ 18 h 283"/>
                  <a:gd name="T22" fmla="*/ 206 w 214"/>
                  <a:gd name="T23" fmla="*/ 11 h 283"/>
                  <a:gd name="T24" fmla="*/ 172 w 214"/>
                  <a:gd name="T25" fmla="*/ 3 h 283"/>
                  <a:gd name="T26" fmla="*/ 133 w 214"/>
                  <a:gd name="T27" fmla="*/ 0 h 283"/>
                  <a:gd name="T28" fmla="*/ 75 w 214"/>
                  <a:gd name="T29" fmla="*/ 11 h 283"/>
                  <a:gd name="T30" fmla="*/ 34 w 214"/>
                  <a:gd name="T31" fmla="*/ 41 h 283"/>
                  <a:gd name="T32" fmla="*/ 9 w 214"/>
                  <a:gd name="T33" fmla="*/ 86 h 283"/>
                  <a:gd name="T34" fmla="*/ 0 w 214"/>
                  <a:gd name="T35" fmla="*/ 142 h 283"/>
                  <a:gd name="T36" fmla="*/ 35 w 214"/>
                  <a:gd name="T37" fmla="*/ 245 h 283"/>
                  <a:gd name="T38" fmla="*/ 137 w 214"/>
                  <a:gd name="T39" fmla="*/ 283 h 283"/>
                  <a:gd name="T40" fmla="*/ 210 w 214"/>
                  <a:gd name="T41" fmla="*/ 270 h 283"/>
                  <a:gd name="T42" fmla="*/ 212 w 214"/>
                  <a:gd name="T43" fmla="*/ 264 h 283"/>
                  <a:gd name="T44" fmla="*/ 199 w 214"/>
                  <a:gd name="T45" fmla="*/ 2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83">
                    <a:moveTo>
                      <a:pt x="199" y="229"/>
                    </a:moveTo>
                    <a:cubicBezTo>
                      <a:pt x="198" y="224"/>
                      <a:pt x="193" y="226"/>
                      <a:pt x="193" y="226"/>
                    </a:cubicBezTo>
                    <a:cubicBezTo>
                      <a:pt x="185" y="229"/>
                      <a:pt x="177" y="231"/>
                      <a:pt x="169" y="233"/>
                    </a:cubicBezTo>
                    <a:cubicBezTo>
                      <a:pt x="160" y="234"/>
                      <a:pt x="151" y="235"/>
                      <a:pt x="140" y="235"/>
                    </a:cubicBezTo>
                    <a:cubicBezTo>
                      <a:pt x="115" y="235"/>
                      <a:pt x="95" y="227"/>
                      <a:pt x="81" y="213"/>
                    </a:cubicBezTo>
                    <a:cubicBezTo>
                      <a:pt x="67" y="198"/>
                      <a:pt x="59" y="174"/>
                      <a:pt x="59" y="142"/>
                    </a:cubicBezTo>
                    <a:cubicBezTo>
                      <a:pt x="59" y="113"/>
                      <a:pt x="66" y="91"/>
                      <a:pt x="79" y="74"/>
                    </a:cubicBezTo>
                    <a:cubicBezTo>
                      <a:pt x="91" y="57"/>
                      <a:pt x="111" y="49"/>
                      <a:pt x="136" y="49"/>
                    </a:cubicBezTo>
                    <a:cubicBezTo>
                      <a:pt x="158" y="49"/>
                      <a:pt x="174" y="51"/>
                      <a:pt x="191" y="56"/>
                    </a:cubicBezTo>
                    <a:cubicBezTo>
                      <a:pt x="191" y="56"/>
                      <a:pt x="195" y="58"/>
                      <a:pt x="197" y="53"/>
                    </a:cubicBezTo>
                    <a:cubicBezTo>
                      <a:pt x="201" y="40"/>
                      <a:pt x="205" y="31"/>
                      <a:pt x="210" y="18"/>
                    </a:cubicBezTo>
                    <a:cubicBezTo>
                      <a:pt x="211" y="14"/>
                      <a:pt x="208" y="12"/>
                      <a:pt x="206" y="11"/>
                    </a:cubicBezTo>
                    <a:cubicBezTo>
                      <a:pt x="200" y="9"/>
                      <a:pt x="184" y="5"/>
                      <a:pt x="172" y="3"/>
                    </a:cubicBezTo>
                    <a:cubicBezTo>
                      <a:pt x="161" y="1"/>
                      <a:pt x="148" y="0"/>
                      <a:pt x="133" y="0"/>
                    </a:cubicBezTo>
                    <a:cubicBezTo>
                      <a:pt x="111" y="0"/>
                      <a:pt x="92" y="4"/>
                      <a:pt x="75" y="11"/>
                    </a:cubicBezTo>
                    <a:cubicBezTo>
                      <a:pt x="59" y="19"/>
                      <a:pt x="45" y="29"/>
                      <a:pt x="34" y="41"/>
                    </a:cubicBezTo>
                    <a:cubicBezTo>
                      <a:pt x="23" y="54"/>
                      <a:pt x="14" y="69"/>
                      <a:pt x="9" y="86"/>
                    </a:cubicBezTo>
                    <a:cubicBezTo>
                      <a:pt x="3" y="103"/>
                      <a:pt x="0" y="122"/>
                      <a:pt x="0" y="142"/>
                    </a:cubicBezTo>
                    <a:cubicBezTo>
                      <a:pt x="0" y="185"/>
                      <a:pt x="12" y="220"/>
                      <a:pt x="35" y="245"/>
                    </a:cubicBezTo>
                    <a:cubicBezTo>
                      <a:pt x="58" y="270"/>
                      <a:pt x="92" y="283"/>
                      <a:pt x="137" y="283"/>
                    </a:cubicBezTo>
                    <a:cubicBezTo>
                      <a:pt x="163" y="283"/>
                      <a:pt x="190" y="278"/>
                      <a:pt x="210" y="270"/>
                    </a:cubicBezTo>
                    <a:cubicBezTo>
                      <a:pt x="210" y="270"/>
                      <a:pt x="214" y="268"/>
                      <a:pt x="212" y="264"/>
                    </a:cubicBezTo>
                    <a:lnTo>
                      <a:pt x="199"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24"/>
              <p:cNvSpPr>
                <a:spLocks noEditPoints="1"/>
              </p:cNvSpPr>
              <p:nvPr userDrawn="1"/>
            </p:nvSpPr>
            <p:spPr bwMode="auto">
              <a:xfrm>
                <a:off x="6108" y="1671"/>
                <a:ext cx="582"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25"/>
              <p:cNvSpPr>
                <a:spLocks noEditPoints="1"/>
              </p:cNvSpPr>
              <p:nvPr userDrawn="1"/>
            </p:nvSpPr>
            <p:spPr bwMode="auto">
              <a:xfrm>
                <a:off x="2793" y="1671"/>
                <a:ext cx="581"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26"/>
              <p:cNvSpPr>
                <a:spLocks noEditPoints="1"/>
              </p:cNvSpPr>
              <p:nvPr userDrawn="1"/>
            </p:nvSpPr>
            <p:spPr bwMode="auto">
              <a:xfrm>
                <a:off x="1870" y="1671"/>
                <a:ext cx="537" cy="672"/>
              </a:xfrm>
              <a:custGeom>
                <a:avLst/>
                <a:gdLst>
                  <a:gd name="T0" fmla="*/ 142 w 227"/>
                  <a:gd name="T1" fmla="*/ 105 h 284"/>
                  <a:gd name="T2" fmla="*/ 115 w 227"/>
                  <a:gd name="T3" fmla="*/ 104 h 284"/>
                  <a:gd name="T4" fmla="*/ 72 w 227"/>
                  <a:gd name="T5" fmla="*/ 110 h 284"/>
                  <a:gd name="T6" fmla="*/ 35 w 227"/>
                  <a:gd name="T7" fmla="*/ 127 h 284"/>
                  <a:gd name="T8" fmla="*/ 10 w 227"/>
                  <a:gd name="T9" fmla="*/ 156 h 284"/>
                  <a:gd name="T10" fmla="*/ 0 w 227"/>
                  <a:gd name="T11" fmla="*/ 196 h 284"/>
                  <a:gd name="T12" fmla="*/ 8 w 227"/>
                  <a:gd name="T13" fmla="*/ 236 h 284"/>
                  <a:gd name="T14" fmla="*/ 31 w 227"/>
                  <a:gd name="T15" fmla="*/ 263 h 284"/>
                  <a:gd name="T16" fmla="*/ 67 w 227"/>
                  <a:gd name="T17" fmla="*/ 279 h 284"/>
                  <a:gd name="T18" fmla="*/ 113 w 227"/>
                  <a:gd name="T19" fmla="*/ 284 h 284"/>
                  <a:gd name="T20" fmla="*/ 166 w 227"/>
                  <a:gd name="T21" fmla="*/ 279 h 284"/>
                  <a:gd name="T22" fmla="*/ 210 w 227"/>
                  <a:gd name="T23" fmla="*/ 271 h 284"/>
                  <a:gd name="T24" fmla="*/ 223 w 227"/>
                  <a:gd name="T25" fmla="*/ 267 h 284"/>
                  <a:gd name="T26" fmla="*/ 227 w 227"/>
                  <a:gd name="T27" fmla="*/ 262 h 284"/>
                  <a:gd name="T28" fmla="*/ 227 w 227"/>
                  <a:gd name="T29" fmla="*/ 102 h 284"/>
                  <a:gd name="T30" fmla="*/ 199 w 227"/>
                  <a:gd name="T31" fmla="*/ 24 h 284"/>
                  <a:gd name="T32" fmla="*/ 118 w 227"/>
                  <a:gd name="T33" fmla="*/ 0 h 284"/>
                  <a:gd name="T34" fmla="*/ 72 w 227"/>
                  <a:gd name="T35" fmla="*/ 4 h 284"/>
                  <a:gd name="T36" fmla="*/ 18 w 227"/>
                  <a:gd name="T37" fmla="*/ 24 h 284"/>
                  <a:gd name="T38" fmla="*/ 16 w 227"/>
                  <a:gd name="T39" fmla="*/ 31 h 284"/>
                  <a:gd name="T40" fmla="*/ 28 w 227"/>
                  <a:gd name="T41" fmla="*/ 64 h 284"/>
                  <a:gd name="T42" fmla="*/ 34 w 227"/>
                  <a:gd name="T43" fmla="*/ 67 h 284"/>
                  <a:gd name="T44" fmla="*/ 37 w 227"/>
                  <a:gd name="T45" fmla="*/ 66 h 284"/>
                  <a:gd name="T46" fmla="*/ 113 w 227"/>
                  <a:gd name="T47" fmla="*/ 48 h 284"/>
                  <a:gd name="T48" fmla="*/ 157 w 227"/>
                  <a:gd name="T49" fmla="*/ 59 h 284"/>
                  <a:gd name="T50" fmla="*/ 171 w 227"/>
                  <a:gd name="T51" fmla="*/ 101 h 284"/>
                  <a:gd name="T52" fmla="*/ 171 w 227"/>
                  <a:gd name="T53" fmla="*/ 109 h 284"/>
                  <a:gd name="T54" fmla="*/ 142 w 227"/>
                  <a:gd name="T55" fmla="*/ 105 h 284"/>
                  <a:gd name="T56" fmla="*/ 72 w 227"/>
                  <a:gd name="T57" fmla="*/ 228 h 284"/>
                  <a:gd name="T58" fmla="*/ 62 w 227"/>
                  <a:gd name="T59" fmla="*/ 218 h 284"/>
                  <a:gd name="T60" fmla="*/ 57 w 227"/>
                  <a:gd name="T61" fmla="*/ 195 h 284"/>
                  <a:gd name="T62" fmla="*/ 73 w 227"/>
                  <a:gd name="T63" fmla="*/ 161 h 284"/>
                  <a:gd name="T64" fmla="*/ 123 w 227"/>
                  <a:gd name="T65" fmla="*/ 148 h 284"/>
                  <a:gd name="T66" fmla="*/ 171 w 227"/>
                  <a:gd name="T67" fmla="*/ 152 h 284"/>
                  <a:gd name="T68" fmla="*/ 171 w 227"/>
                  <a:gd name="T69" fmla="*/ 232 h 284"/>
                  <a:gd name="T70" fmla="*/ 171 w 227"/>
                  <a:gd name="T71" fmla="*/ 232 h 284"/>
                  <a:gd name="T72" fmla="*/ 124 w 227"/>
                  <a:gd name="T73" fmla="*/ 238 h 284"/>
                  <a:gd name="T74" fmla="*/ 72 w 227"/>
                  <a:gd name="T75" fmla="*/ 22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7" h="284">
                    <a:moveTo>
                      <a:pt x="142" y="105"/>
                    </a:moveTo>
                    <a:cubicBezTo>
                      <a:pt x="135" y="105"/>
                      <a:pt x="126" y="104"/>
                      <a:pt x="115" y="104"/>
                    </a:cubicBezTo>
                    <a:cubicBezTo>
                      <a:pt x="100" y="104"/>
                      <a:pt x="85" y="106"/>
                      <a:pt x="72" y="110"/>
                    </a:cubicBezTo>
                    <a:cubicBezTo>
                      <a:pt x="58" y="114"/>
                      <a:pt x="46" y="119"/>
                      <a:pt x="35" y="127"/>
                    </a:cubicBezTo>
                    <a:cubicBezTo>
                      <a:pt x="24" y="134"/>
                      <a:pt x="16" y="144"/>
                      <a:pt x="10" y="156"/>
                    </a:cubicBezTo>
                    <a:cubicBezTo>
                      <a:pt x="4" y="167"/>
                      <a:pt x="0" y="181"/>
                      <a:pt x="0" y="196"/>
                    </a:cubicBezTo>
                    <a:cubicBezTo>
                      <a:pt x="0" y="212"/>
                      <a:pt x="3" y="225"/>
                      <a:pt x="8" y="236"/>
                    </a:cubicBezTo>
                    <a:cubicBezTo>
                      <a:pt x="14" y="247"/>
                      <a:pt x="21" y="256"/>
                      <a:pt x="31" y="263"/>
                    </a:cubicBezTo>
                    <a:cubicBezTo>
                      <a:pt x="41" y="270"/>
                      <a:pt x="53" y="276"/>
                      <a:pt x="67" y="279"/>
                    </a:cubicBezTo>
                    <a:cubicBezTo>
                      <a:pt x="81" y="282"/>
                      <a:pt x="96" y="284"/>
                      <a:pt x="113" y="284"/>
                    </a:cubicBezTo>
                    <a:cubicBezTo>
                      <a:pt x="131" y="284"/>
                      <a:pt x="149" y="282"/>
                      <a:pt x="166" y="279"/>
                    </a:cubicBezTo>
                    <a:cubicBezTo>
                      <a:pt x="184" y="276"/>
                      <a:pt x="205" y="272"/>
                      <a:pt x="210" y="271"/>
                    </a:cubicBezTo>
                    <a:cubicBezTo>
                      <a:pt x="216" y="269"/>
                      <a:pt x="223" y="267"/>
                      <a:pt x="223" y="267"/>
                    </a:cubicBezTo>
                    <a:cubicBezTo>
                      <a:pt x="227" y="266"/>
                      <a:pt x="227" y="262"/>
                      <a:pt x="227" y="262"/>
                    </a:cubicBezTo>
                    <a:cubicBezTo>
                      <a:pt x="227" y="102"/>
                      <a:pt x="227" y="102"/>
                      <a:pt x="227" y="102"/>
                    </a:cubicBezTo>
                    <a:cubicBezTo>
                      <a:pt x="227" y="67"/>
                      <a:pt x="217" y="40"/>
                      <a:pt x="199" y="24"/>
                    </a:cubicBezTo>
                    <a:cubicBezTo>
                      <a:pt x="180" y="8"/>
                      <a:pt x="153" y="0"/>
                      <a:pt x="118" y="0"/>
                    </a:cubicBezTo>
                    <a:cubicBezTo>
                      <a:pt x="105" y="0"/>
                      <a:pt x="84" y="2"/>
                      <a:pt x="72" y="4"/>
                    </a:cubicBezTo>
                    <a:cubicBezTo>
                      <a:pt x="72" y="4"/>
                      <a:pt x="33" y="12"/>
                      <a:pt x="18" y="24"/>
                    </a:cubicBezTo>
                    <a:cubicBezTo>
                      <a:pt x="18" y="24"/>
                      <a:pt x="14" y="26"/>
                      <a:pt x="16" y="31"/>
                    </a:cubicBezTo>
                    <a:cubicBezTo>
                      <a:pt x="28" y="64"/>
                      <a:pt x="28" y="64"/>
                      <a:pt x="28" y="64"/>
                    </a:cubicBezTo>
                    <a:cubicBezTo>
                      <a:pt x="30" y="69"/>
                      <a:pt x="34" y="67"/>
                      <a:pt x="34" y="67"/>
                    </a:cubicBezTo>
                    <a:cubicBezTo>
                      <a:pt x="34" y="67"/>
                      <a:pt x="35" y="67"/>
                      <a:pt x="37" y="66"/>
                    </a:cubicBezTo>
                    <a:cubicBezTo>
                      <a:pt x="71" y="48"/>
                      <a:pt x="113" y="48"/>
                      <a:pt x="113" y="48"/>
                    </a:cubicBezTo>
                    <a:cubicBezTo>
                      <a:pt x="132" y="48"/>
                      <a:pt x="147" y="52"/>
                      <a:pt x="157" y="59"/>
                    </a:cubicBezTo>
                    <a:cubicBezTo>
                      <a:pt x="166" y="67"/>
                      <a:pt x="171" y="78"/>
                      <a:pt x="171" y="101"/>
                    </a:cubicBezTo>
                    <a:cubicBezTo>
                      <a:pt x="171" y="109"/>
                      <a:pt x="171" y="109"/>
                      <a:pt x="171" y="109"/>
                    </a:cubicBezTo>
                    <a:cubicBezTo>
                      <a:pt x="156" y="106"/>
                      <a:pt x="142" y="105"/>
                      <a:pt x="142" y="105"/>
                    </a:cubicBezTo>
                    <a:close/>
                    <a:moveTo>
                      <a:pt x="72" y="228"/>
                    </a:moveTo>
                    <a:cubicBezTo>
                      <a:pt x="66" y="223"/>
                      <a:pt x="65" y="221"/>
                      <a:pt x="62" y="218"/>
                    </a:cubicBezTo>
                    <a:cubicBezTo>
                      <a:pt x="59" y="212"/>
                      <a:pt x="57" y="205"/>
                      <a:pt x="57" y="195"/>
                    </a:cubicBezTo>
                    <a:cubicBezTo>
                      <a:pt x="57" y="180"/>
                      <a:pt x="62" y="169"/>
                      <a:pt x="73" y="161"/>
                    </a:cubicBezTo>
                    <a:cubicBezTo>
                      <a:pt x="73" y="161"/>
                      <a:pt x="88" y="148"/>
                      <a:pt x="123" y="148"/>
                    </a:cubicBezTo>
                    <a:cubicBezTo>
                      <a:pt x="149" y="149"/>
                      <a:pt x="171" y="152"/>
                      <a:pt x="171" y="152"/>
                    </a:cubicBezTo>
                    <a:cubicBezTo>
                      <a:pt x="171" y="232"/>
                      <a:pt x="171" y="232"/>
                      <a:pt x="171" y="232"/>
                    </a:cubicBezTo>
                    <a:cubicBezTo>
                      <a:pt x="171" y="232"/>
                      <a:pt x="171" y="232"/>
                      <a:pt x="171" y="232"/>
                    </a:cubicBezTo>
                    <a:cubicBezTo>
                      <a:pt x="171" y="232"/>
                      <a:pt x="149" y="237"/>
                      <a:pt x="124" y="238"/>
                    </a:cubicBezTo>
                    <a:cubicBezTo>
                      <a:pt x="88" y="240"/>
                      <a:pt x="72" y="228"/>
                      <a:pt x="72" y="2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7"/>
              <p:cNvSpPr>
                <a:spLocks/>
              </p:cNvSpPr>
              <p:nvPr userDrawn="1"/>
            </p:nvSpPr>
            <p:spPr bwMode="auto">
              <a:xfrm>
                <a:off x="5162" y="1676"/>
                <a:ext cx="386" cy="653"/>
              </a:xfrm>
              <a:custGeom>
                <a:avLst/>
                <a:gdLst>
                  <a:gd name="T0" fmla="*/ 162 w 163"/>
                  <a:gd name="T1" fmla="*/ 13 h 276"/>
                  <a:gd name="T2" fmla="*/ 159 w 163"/>
                  <a:gd name="T3" fmla="*/ 7 h 276"/>
                  <a:gd name="T4" fmla="*/ 130 w 163"/>
                  <a:gd name="T5" fmla="*/ 2 h 276"/>
                  <a:gd name="T6" fmla="*/ 85 w 163"/>
                  <a:gd name="T7" fmla="*/ 9 h 276"/>
                  <a:gd name="T8" fmla="*/ 55 w 163"/>
                  <a:gd name="T9" fmla="*/ 31 h 276"/>
                  <a:gd name="T10" fmla="*/ 55 w 163"/>
                  <a:gd name="T11" fmla="*/ 9 h 276"/>
                  <a:gd name="T12" fmla="*/ 50 w 163"/>
                  <a:gd name="T13" fmla="*/ 4 h 276"/>
                  <a:gd name="T14" fmla="*/ 5 w 163"/>
                  <a:gd name="T15" fmla="*/ 4 h 276"/>
                  <a:gd name="T16" fmla="*/ 0 w 163"/>
                  <a:gd name="T17" fmla="*/ 9 h 276"/>
                  <a:gd name="T18" fmla="*/ 0 w 163"/>
                  <a:gd name="T19" fmla="*/ 270 h 276"/>
                  <a:gd name="T20" fmla="*/ 6 w 163"/>
                  <a:gd name="T21" fmla="*/ 276 h 276"/>
                  <a:gd name="T22" fmla="*/ 52 w 163"/>
                  <a:gd name="T23" fmla="*/ 276 h 276"/>
                  <a:gd name="T24" fmla="*/ 57 w 163"/>
                  <a:gd name="T25" fmla="*/ 270 h 276"/>
                  <a:gd name="T26" fmla="*/ 57 w 163"/>
                  <a:gd name="T27" fmla="*/ 140 h 276"/>
                  <a:gd name="T28" fmla="*/ 63 w 163"/>
                  <a:gd name="T29" fmla="*/ 94 h 276"/>
                  <a:gd name="T30" fmla="*/ 78 w 163"/>
                  <a:gd name="T31" fmla="*/ 68 h 276"/>
                  <a:gd name="T32" fmla="*/ 100 w 163"/>
                  <a:gd name="T33" fmla="*/ 55 h 276"/>
                  <a:gd name="T34" fmla="*/ 123 w 163"/>
                  <a:gd name="T35" fmla="*/ 52 h 276"/>
                  <a:gd name="T36" fmla="*/ 142 w 163"/>
                  <a:gd name="T37" fmla="*/ 54 h 276"/>
                  <a:gd name="T38" fmla="*/ 149 w 163"/>
                  <a:gd name="T39" fmla="*/ 50 h 276"/>
                  <a:gd name="T40" fmla="*/ 162 w 163"/>
                  <a:gd name="T41"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76">
                    <a:moveTo>
                      <a:pt x="162" y="13"/>
                    </a:moveTo>
                    <a:cubicBezTo>
                      <a:pt x="163" y="9"/>
                      <a:pt x="161" y="7"/>
                      <a:pt x="159" y="7"/>
                    </a:cubicBezTo>
                    <a:cubicBezTo>
                      <a:pt x="156" y="5"/>
                      <a:pt x="142" y="2"/>
                      <a:pt x="130" y="2"/>
                    </a:cubicBezTo>
                    <a:cubicBezTo>
                      <a:pt x="108" y="0"/>
                      <a:pt x="96" y="4"/>
                      <a:pt x="85" y="9"/>
                    </a:cubicBezTo>
                    <a:cubicBezTo>
                      <a:pt x="74" y="14"/>
                      <a:pt x="62" y="22"/>
                      <a:pt x="55" y="31"/>
                    </a:cubicBezTo>
                    <a:cubicBezTo>
                      <a:pt x="55" y="9"/>
                      <a:pt x="55" y="9"/>
                      <a:pt x="55" y="9"/>
                    </a:cubicBezTo>
                    <a:cubicBezTo>
                      <a:pt x="55" y="6"/>
                      <a:pt x="53" y="4"/>
                      <a:pt x="50" y="4"/>
                    </a:cubicBezTo>
                    <a:cubicBezTo>
                      <a:pt x="5" y="4"/>
                      <a:pt x="5" y="4"/>
                      <a:pt x="5" y="4"/>
                    </a:cubicBezTo>
                    <a:cubicBezTo>
                      <a:pt x="3" y="4"/>
                      <a:pt x="0" y="6"/>
                      <a:pt x="0" y="9"/>
                    </a:cubicBezTo>
                    <a:cubicBezTo>
                      <a:pt x="0" y="270"/>
                      <a:pt x="0" y="270"/>
                      <a:pt x="0" y="270"/>
                    </a:cubicBezTo>
                    <a:cubicBezTo>
                      <a:pt x="0" y="273"/>
                      <a:pt x="3" y="276"/>
                      <a:pt x="6" y="276"/>
                    </a:cubicBezTo>
                    <a:cubicBezTo>
                      <a:pt x="52" y="276"/>
                      <a:pt x="52" y="276"/>
                      <a:pt x="52" y="276"/>
                    </a:cubicBezTo>
                    <a:cubicBezTo>
                      <a:pt x="55" y="276"/>
                      <a:pt x="57" y="273"/>
                      <a:pt x="57" y="270"/>
                    </a:cubicBezTo>
                    <a:cubicBezTo>
                      <a:pt x="57" y="140"/>
                      <a:pt x="57" y="140"/>
                      <a:pt x="57" y="140"/>
                    </a:cubicBezTo>
                    <a:cubicBezTo>
                      <a:pt x="57" y="123"/>
                      <a:pt x="59" y="105"/>
                      <a:pt x="63" y="94"/>
                    </a:cubicBezTo>
                    <a:cubicBezTo>
                      <a:pt x="67" y="83"/>
                      <a:pt x="72" y="75"/>
                      <a:pt x="78" y="68"/>
                    </a:cubicBezTo>
                    <a:cubicBezTo>
                      <a:pt x="85" y="62"/>
                      <a:pt x="92" y="58"/>
                      <a:pt x="100" y="55"/>
                    </a:cubicBezTo>
                    <a:cubicBezTo>
                      <a:pt x="108" y="53"/>
                      <a:pt x="117" y="52"/>
                      <a:pt x="123" y="52"/>
                    </a:cubicBezTo>
                    <a:cubicBezTo>
                      <a:pt x="132" y="52"/>
                      <a:pt x="142" y="54"/>
                      <a:pt x="142" y="54"/>
                    </a:cubicBezTo>
                    <a:cubicBezTo>
                      <a:pt x="146" y="55"/>
                      <a:pt x="148" y="53"/>
                      <a:pt x="149" y="50"/>
                    </a:cubicBezTo>
                    <a:cubicBezTo>
                      <a:pt x="152" y="42"/>
                      <a:pt x="160" y="18"/>
                      <a:pt x="16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8"/>
              <p:cNvSpPr>
                <a:spLocks/>
              </p:cNvSpPr>
              <p:nvPr userDrawn="1"/>
            </p:nvSpPr>
            <p:spPr bwMode="auto">
              <a:xfrm>
                <a:off x="3807" y="1406"/>
                <a:ext cx="728" cy="1219"/>
              </a:xfrm>
              <a:custGeom>
                <a:avLst/>
                <a:gdLst>
                  <a:gd name="T0" fmla="*/ 303 w 308"/>
                  <a:gd name="T1" fmla="*/ 6 h 515"/>
                  <a:gd name="T2" fmla="*/ 286 w 308"/>
                  <a:gd name="T3" fmla="*/ 2 h 515"/>
                  <a:gd name="T4" fmla="*/ 262 w 308"/>
                  <a:gd name="T5" fmla="*/ 0 h 515"/>
                  <a:gd name="T6" fmla="*/ 188 w 308"/>
                  <a:gd name="T7" fmla="*/ 27 h 515"/>
                  <a:gd name="T8" fmla="*/ 153 w 308"/>
                  <a:gd name="T9" fmla="*/ 106 h 515"/>
                  <a:gd name="T10" fmla="*/ 151 w 308"/>
                  <a:gd name="T11" fmla="*/ 118 h 515"/>
                  <a:gd name="T12" fmla="*/ 111 w 308"/>
                  <a:gd name="T13" fmla="*/ 118 h 515"/>
                  <a:gd name="T14" fmla="*/ 105 w 308"/>
                  <a:gd name="T15" fmla="*/ 123 h 515"/>
                  <a:gd name="T16" fmla="*/ 99 w 308"/>
                  <a:gd name="T17" fmla="*/ 159 h 515"/>
                  <a:gd name="T18" fmla="*/ 104 w 308"/>
                  <a:gd name="T19" fmla="*/ 165 h 515"/>
                  <a:gd name="T20" fmla="*/ 143 w 308"/>
                  <a:gd name="T21" fmla="*/ 165 h 515"/>
                  <a:gd name="T22" fmla="*/ 104 w 308"/>
                  <a:gd name="T23" fmla="*/ 384 h 515"/>
                  <a:gd name="T24" fmla="*/ 93 w 308"/>
                  <a:gd name="T25" fmla="*/ 427 h 515"/>
                  <a:gd name="T26" fmla="*/ 81 w 308"/>
                  <a:gd name="T27" fmla="*/ 452 h 515"/>
                  <a:gd name="T28" fmla="*/ 65 w 308"/>
                  <a:gd name="T29" fmla="*/ 464 h 515"/>
                  <a:gd name="T30" fmla="*/ 44 w 308"/>
                  <a:gd name="T31" fmla="*/ 467 h 515"/>
                  <a:gd name="T32" fmla="*/ 30 w 308"/>
                  <a:gd name="T33" fmla="*/ 466 h 515"/>
                  <a:gd name="T34" fmla="*/ 21 w 308"/>
                  <a:gd name="T35" fmla="*/ 463 h 515"/>
                  <a:gd name="T36" fmla="*/ 15 w 308"/>
                  <a:gd name="T37" fmla="*/ 466 h 515"/>
                  <a:gd name="T38" fmla="*/ 2 w 308"/>
                  <a:gd name="T39" fmla="*/ 501 h 515"/>
                  <a:gd name="T40" fmla="*/ 4 w 308"/>
                  <a:gd name="T41" fmla="*/ 508 h 515"/>
                  <a:gd name="T42" fmla="*/ 20 w 308"/>
                  <a:gd name="T43" fmla="*/ 513 h 515"/>
                  <a:gd name="T44" fmla="*/ 46 w 308"/>
                  <a:gd name="T45" fmla="*/ 515 h 515"/>
                  <a:gd name="T46" fmla="*/ 89 w 308"/>
                  <a:gd name="T47" fmla="*/ 509 h 515"/>
                  <a:gd name="T48" fmla="*/ 121 w 308"/>
                  <a:gd name="T49" fmla="*/ 486 h 515"/>
                  <a:gd name="T50" fmla="*/ 144 w 308"/>
                  <a:gd name="T51" fmla="*/ 447 h 515"/>
                  <a:gd name="T52" fmla="*/ 159 w 308"/>
                  <a:gd name="T53" fmla="*/ 388 h 515"/>
                  <a:gd name="T54" fmla="*/ 199 w 308"/>
                  <a:gd name="T55" fmla="*/ 165 h 515"/>
                  <a:gd name="T56" fmla="*/ 257 w 308"/>
                  <a:gd name="T57" fmla="*/ 165 h 515"/>
                  <a:gd name="T58" fmla="*/ 262 w 308"/>
                  <a:gd name="T59" fmla="*/ 160 h 515"/>
                  <a:gd name="T60" fmla="*/ 269 w 308"/>
                  <a:gd name="T61" fmla="*/ 123 h 515"/>
                  <a:gd name="T62" fmla="*/ 263 w 308"/>
                  <a:gd name="T63" fmla="*/ 118 h 515"/>
                  <a:gd name="T64" fmla="*/ 207 w 308"/>
                  <a:gd name="T65" fmla="*/ 118 h 515"/>
                  <a:gd name="T66" fmla="*/ 217 w 308"/>
                  <a:gd name="T67" fmla="*/ 78 h 515"/>
                  <a:gd name="T68" fmla="*/ 229 w 308"/>
                  <a:gd name="T69" fmla="*/ 60 h 515"/>
                  <a:gd name="T70" fmla="*/ 243 w 308"/>
                  <a:gd name="T71" fmla="*/ 51 h 515"/>
                  <a:gd name="T72" fmla="*/ 262 w 308"/>
                  <a:gd name="T73" fmla="*/ 48 h 515"/>
                  <a:gd name="T74" fmla="*/ 277 w 308"/>
                  <a:gd name="T75" fmla="*/ 49 h 515"/>
                  <a:gd name="T76" fmla="*/ 286 w 308"/>
                  <a:gd name="T77" fmla="*/ 51 h 515"/>
                  <a:gd name="T78" fmla="*/ 293 w 308"/>
                  <a:gd name="T79" fmla="*/ 49 h 515"/>
                  <a:gd name="T80" fmla="*/ 307 w 308"/>
                  <a:gd name="T81" fmla="*/ 12 h 515"/>
                  <a:gd name="T82" fmla="*/ 303 w 308"/>
                  <a:gd name="T8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8" h="515">
                    <a:moveTo>
                      <a:pt x="303" y="6"/>
                    </a:moveTo>
                    <a:cubicBezTo>
                      <a:pt x="298" y="4"/>
                      <a:pt x="293" y="3"/>
                      <a:pt x="286" y="2"/>
                    </a:cubicBezTo>
                    <a:cubicBezTo>
                      <a:pt x="279" y="1"/>
                      <a:pt x="271" y="0"/>
                      <a:pt x="262" y="0"/>
                    </a:cubicBezTo>
                    <a:cubicBezTo>
                      <a:pt x="231" y="0"/>
                      <a:pt x="206" y="9"/>
                      <a:pt x="188" y="27"/>
                    </a:cubicBezTo>
                    <a:cubicBezTo>
                      <a:pt x="171" y="44"/>
                      <a:pt x="159" y="71"/>
                      <a:pt x="153" y="106"/>
                    </a:cubicBezTo>
                    <a:cubicBezTo>
                      <a:pt x="151" y="118"/>
                      <a:pt x="151" y="118"/>
                      <a:pt x="151" y="118"/>
                    </a:cubicBezTo>
                    <a:cubicBezTo>
                      <a:pt x="111" y="118"/>
                      <a:pt x="111" y="118"/>
                      <a:pt x="111" y="118"/>
                    </a:cubicBezTo>
                    <a:cubicBezTo>
                      <a:pt x="111" y="118"/>
                      <a:pt x="106" y="118"/>
                      <a:pt x="105" y="123"/>
                    </a:cubicBezTo>
                    <a:cubicBezTo>
                      <a:pt x="99" y="159"/>
                      <a:pt x="99" y="159"/>
                      <a:pt x="99" y="159"/>
                    </a:cubicBezTo>
                    <a:cubicBezTo>
                      <a:pt x="98" y="163"/>
                      <a:pt x="100" y="165"/>
                      <a:pt x="104" y="165"/>
                    </a:cubicBezTo>
                    <a:cubicBezTo>
                      <a:pt x="143" y="165"/>
                      <a:pt x="143" y="165"/>
                      <a:pt x="143" y="165"/>
                    </a:cubicBezTo>
                    <a:cubicBezTo>
                      <a:pt x="104" y="384"/>
                      <a:pt x="104" y="384"/>
                      <a:pt x="104" y="384"/>
                    </a:cubicBezTo>
                    <a:cubicBezTo>
                      <a:pt x="101" y="402"/>
                      <a:pt x="97" y="416"/>
                      <a:pt x="93" y="427"/>
                    </a:cubicBezTo>
                    <a:cubicBezTo>
                      <a:pt x="89" y="438"/>
                      <a:pt x="86" y="446"/>
                      <a:pt x="81" y="452"/>
                    </a:cubicBezTo>
                    <a:cubicBezTo>
                      <a:pt x="77" y="458"/>
                      <a:pt x="72" y="462"/>
                      <a:pt x="65" y="464"/>
                    </a:cubicBezTo>
                    <a:cubicBezTo>
                      <a:pt x="59" y="466"/>
                      <a:pt x="52" y="467"/>
                      <a:pt x="44" y="467"/>
                    </a:cubicBezTo>
                    <a:cubicBezTo>
                      <a:pt x="40" y="467"/>
                      <a:pt x="35" y="467"/>
                      <a:pt x="30" y="466"/>
                    </a:cubicBezTo>
                    <a:cubicBezTo>
                      <a:pt x="26" y="465"/>
                      <a:pt x="24" y="464"/>
                      <a:pt x="21" y="463"/>
                    </a:cubicBezTo>
                    <a:cubicBezTo>
                      <a:pt x="21" y="463"/>
                      <a:pt x="16" y="461"/>
                      <a:pt x="15" y="466"/>
                    </a:cubicBezTo>
                    <a:cubicBezTo>
                      <a:pt x="13" y="469"/>
                      <a:pt x="3" y="498"/>
                      <a:pt x="2" y="501"/>
                    </a:cubicBezTo>
                    <a:cubicBezTo>
                      <a:pt x="0" y="505"/>
                      <a:pt x="2" y="507"/>
                      <a:pt x="4" y="508"/>
                    </a:cubicBezTo>
                    <a:cubicBezTo>
                      <a:pt x="10" y="510"/>
                      <a:pt x="13" y="511"/>
                      <a:pt x="20" y="513"/>
                    </a:cubicBezTo>
                    <a:cubicBezTo>
                      <a:pt x="30" y="515"/>
                      <a:pt x="38" y="515"/>
                      <a:pt x="46" y="515"/>
                    </a:cubicBezTo>
                    <a:cubicBezTo>
                      <a:pt x="62" y="515"/>
                      <a:pt x="77" y="513"/>
                      <a:pt x="89" y="509"/>
                    </a:cubicBezTo>
                    <a:cubicBezTo>
                      <a:pt x="101" y="504"/>
                      <a:pt x="112" y="496"/>
                      <a:pt x="121" y="486"/>
                    </a:cubicBezTo>
                    <a:cubicBezTo>
                      <a:pt x="132" y="475"/>
                      <a:pt x="138" y="463"/>
                      <a:pt x="144" y="447"/>
                    </a:cubicBezTo>
                    <a:cubicBezTo>
                      <a:pt x="150" y="431"/>
                      <a:pt x="155" y="411"/>
                      <a:pt x="159" y="388"/>
                    </a:cubicBezTo>
                    <a:cubicBezTo>
                      <a:pt x="199" y="165"/>
                      <a:pt x="199" y="165"/>
                      <a:pt x="199" y="165"/>
                    </a:cubicBezTo>
                    <a:cubicBezTo>
                      <a:pt x="257" y="165"/>
                      <a:pt x="257" y="165"/>
                      <a:pt x="257" y="165"/>
                    </a:cubicBezTo>
                    <a:cubicBezTo>
                      <a:pt x="257" y="165"/>
                      <a:pt x="261" y="165"/>
                      <a:pt x="262" y="160"/>
                    </a:cubicBezTo>
                    <a:cubicBezTo>
                      <a:pt x="269" y="123"/>
                      <a:pt x="269" y="123"/>
                      <a:pt x="269" y="123"/>
                    </a:cubicBezTo>
                    <a:cubicBezTo>
                      <a:pt x="269" y="120"/>
                      <a:pt x="268" y="118"/>
                      <a:pt x="263" y="118"/>
                    </a:cubicBezTo>
                    <a:cubicBezTo>
                      <a:pt x="207" y="118"/>
                      <a:pt x="207" y="118"/>
                      <a:pt x="207" y="118"/>
                    </a:cubicBezTo>
                    <a:cubicBezTo>
                      <a:pt x="208" y="117"/>
                      <a:pt x="210" y="97"/>
                      <a:pt x="217" y="78"/>
                    </a:cubicBezTo>
                    <a:cubicBezTo>
                      <a:pt x="219" y="70"/>
                      <a:pt x="224" y="64"/>
                      <a:pt x="229" y="60"/>
                    </a:cubicBezTo>
                    <a:cubicBezTo>
                      <a:pt x="233" y="55"/>
                      <a:pt x="238" y="52"/>
                      <a:pt x="243" y="51"/>
                    </a:cubicBezTo>
                    <a:cubicBezTo>
                      <a:pt x="249" y="49"/>
                      <a:pt x="255" y="48"/>
                      <a:pt x="262" y="48"/>
                    </a:cubicBezTo>
                    <a:cubicBezTo>
                      <a:pt x="267" y="48"/>
                      <a:pt x="273" y="48"/>
                      <a:pt x="277" y="49"/>
                    </a:cubicBezTo>
                    <a:cubicBezTo>
                      <a:pt x="282" y="50"/>
                      <a:pt x="284" y="51"/>
                      <a:pt x="286" y="51"/>
                    </a:cubicBezTo>
                    <a:cubicBezTo>
                      <a:pt x="291" y="53"/>
                      <a:pt x="292" y="52"/>
                      <a:pt x="293" y="49"/>
                    </a:cubicBezTo>
                    <a:cubicBezTo>
                      <a:pt x="307" y="12"/>
                      <a:pt x="307" y="12"/>
                      <a:pt x="307" y="12"/>
                    </a:cubicBezTo>
                    <a:cubicBezTo>
                      <a:pt x="308" y="8"/>
                      <a:pt x="305" y="6"/>
                      <a:pt x="30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9"/>
              <p:cNvSpPr>
                <a:spLocks/>
              </p:cNvSpPr>
              <p:nvPr userDrawn="1"/>
            </p:nvSpPr>
            <p:spPr bwMode="auto">
              <a:xfrm>
                <a:off x="2542" y="1421"/>
                <a:ext cx="132" cy="908"/>
              </a:xfrm>
              <a:custGeom>
                <a:avLst/>
                <a:gdLst>
                  <a:gd name="T0" fmla="*/ 56 w 56"/>
                  <a:gd name="T1" fmla="*/ 378 h 384"/>
                  <a:gd name="T2" fmla="*/ 51 w 56"/>
                  <a:gd name="T3" fmla="*/ 384 h 384"/>
                  <a:gd name="T4" fmla="*/ 5 w 56"/>
                  <a:gd name="T5" fmla="*/ 384 h 384"/>
                  <a:gd name="T6" fmla="*/ 0 w 56"/>
                  <a:gd name="T7" fmla="*/ 378 h 384"/>
                  <a:gd name="T8" fmla="*/ 0 w 56"/>
                  <a:gd name="T9" fmla="*/ 5 h 384"/>
                  <a:gd name="T10" fmla="*/ 5 w 56"/>
                  <a:gd name="T11" fmla="*/ 0 h 384"/>
                  <a:gd name="T12" fmla="*/ 51 w 56"/>
                  <a:gd name="T13" fmla="*/ 0 h 384"/>
                  <a:gd name="T14" fmla="*/ 56 w 56"/>
                  <a:gd name="T15" fmla="*/ 5 h 384"/>
                  <a:gd name="T16" fmla="*/ 56 w 56"/>
                  <a:gd name="T17" fmla="*/ 37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4">
                    <a:moveTo>
                      <a:pt x="56" y="378"/>
                    </a:moveTo>
                    <a:cubicBezTo>
                      <a:pt x="56" y="381"/>
                      <a:pt x="54" y="384"/>
                      <a:pt x="51" y="384"/>
                    </a:cubicBezTo>
                    <a:cubicBezTo>
                      <a:pt x="5" y="384"/>
                      <a:pt x="5" y="384"/>
                      <a:pt x="5" y="384"/>
                    </a:cubicBezTo>
                    <a:cubicBezTo>
                      <a:pt x="2" y="384"/>
                      <a:pt x="0" y="381"/>
                      <a:pt x="0" y="378"/>
                    </a:cubicBezTo>
                    <a:cubicBezTo>
                      <a:pt x="0" y="5"/>
                      <a:pt x="0" y="5"/>
                      <a:pt x="0" y="5"/>
                    </a:cubicBezTo>
                    <a:cubicBezTo>
                      <a:pt x="0" y="2"/>
                      <a:pt x="2" y="0"/>
                      <a:pt x="5" y="0"/>
                    </a:cubicBezTo>
                    <a:cubicBezTo>
                      <a:pt x="51" y="0"/>
                      <a:pt x="51" y="0"/>
                      <a:pt x="51" y="0"/>
                    </a:cubicBezTo>
                    <a:cubicBezTo>
                      <a:pt x="54" y="0"/>
                      <a:pt x="56" y="2"/>
                      <a:pt x="56" y="5"/>
                    </a:cubicBezTo>
                    <a:lnTo>
                      <a:pt x="56" y="3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573" y="2839697"/>
            <a:ext cx="1934097" cy="1975628"/>
          </a:xfrm>
          <a:prstGeom prst="rect">
            <a:avLst/>
          </a:prstGeom>
        </p:spPr>
      </p:pic>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1" y="-75237"/>
            <a:ext cx="355225" cy="355133"/>
          </a:xfrm>
          <a:prstGeom prst="rect">
            <a:avLst/>
          </a:prstGeom>
        </p:spPr>
      </p:pic>
      <p:sp>
        <p:nvSpPr>
          <p:cNvPr id="48" name="Oval 47"/>
          <p:cNvSpPr/>
          <p:nvPr/>
        </p:nvSpPr>
        <p:spPr>
          <a:xfrm>
            <a:off x="-739493" y="-121700"/>
            <a:ext cx="964723" cy="964472"/>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pic>
        <p:nvPicPr>
          <p:cNvPr id="49" name="Picture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1294" y="466940"/>
            <a:ext cx="1479872" cy="1479487"/>
          </a:xfrm>
          <a:prstGeom prst="rect">
            <a:avLst/>
          </a:prstGeom>
        </p:spPr>
      </p:pic>
      <p:grpSp>
        <p:nvGrpSpPr>
          <p:cNvPr id="50" name="Group 49"/>
          <p:cNvGrpSpPr/>
          <p:nvPr/>
        </p:nvGrpSpPr>
        <p:grpSpPr>
          <a:xfrm>
            <a:off x="6516799" y="3770056"/>
            <a:ext cx="828489" cy="724529"/>
            <a:chOff x="9356933" y="5612937"/>
            <a:chExt cx="434231" cy="379842"/>
          </a:xfrm>
        </p:grpSpPr>
        <p:sp>
          <p:nvSpPr>
            <p:cNvPr id="51" name="Oval 50"/>
            <p:cNvSpPr/>
            <p:nvPr userDrawn="1"/>
          </p:nvSpPr>
          <p:spPr>
            <a:xfrm>
              <a:off x="9356933" y="5612937"/>
              <a:ext cx="338651" cy="338651"/>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sp>
          <p:nvSpPr>
            <p:cNvPr id="52" name="Oval 51"/>
            <p:cNvSpPr/>
            <p:nvPr userDrawn="1"/>
          </p:nvSpPr>
          <p:spPr>
            <a:xfrm>
              <a:off x="9600004" y="5801619"/>
              <a:ext cx="191160" cy="191160"/>
            </a:xfrm>
            <a:prstGeom prst="ellipse">
              <a:avLst/>
            </a:prstGeom>
            <a:solidFill>
              <a:srgbClr val="FFFFFF">
                <a:alpha val="2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grpSp>
    </p:spTree>
    <p:extLst>
      <p:ext uri="{BB962C8B-B14F-4D97-AF65-F5344CB8AC3E}">
        <p14:creationId xmlns:p14="http://schemas.microsoft.com/office/powerpoint/2010/main" val="572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egue_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270342" y="1571625"/>
            <a:ext cx="8614034" cy="1971675"/>
          </a:xfrm>
        </p:spPr>
        <p:txBody>
          <a:bodyPr lIns="0" tIns="0" rIns="0" bIns="0" anchor="b">
            <a:noAutofit/>
          </a:bodyPr>
          <a:lstStyle>
            <a:lvl1pPr algn="l">
              <a:defRPr sz="540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270342" y="3657600"/>
            <a:ext cx="8614034" cy="800100"/>
          </a:xfrm>
        </p:spPr>
        <p:txBody>
          <a:bodyPr lIns="0" tIns="0" rIns="0" bIns="0">
            <a:no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4" name="Straight Connector 3"/>
          <p:cNvCxnSpPr/>
          <p:nvPr/>
        </p:nvCxnSpPr>
        <p:spPr>
          <a:xfrm flipH="1">
            <a:off x="257242" y="3600450"/>
            <a:ext cx="8886758" cy="0"/>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1" name="Group 18"/>
          <p:cNvGrpSpPr>
            <a:grpSpLocks noChangeAspect="1"/>
          </p:cNvGrpSpPr>
          <p:nvPr/>
        </p:nvGrpSpPr>
        <p:grpSpPr bwMode="auto">
          <a:xfrm>
            <a:off x="8434649" y="4703176"/>
            <a:ext cx="458991" cy="321287"/>
            <a:chOff x="267" y="-340"/>
            <a:chExt cx="7144" cy="5002"/>
          </a:xfrm>
        </p:grpSpPr>
        <p:sp>
          <p:nvSpPr>
            <p:cNvPr id="42" name="Freeform 19"/>
            <p:cNvSpPr>
              <a:spLocks/>
            </p:cNvSpPr>
            <p:nvPr userDrawn="1"/>
          </p:nvSpPr>
          <p:spPr bwMode="auto">
            <a:xfrm>
              <a:off x="267" y="-340"/>
              <a:ext cx="7144" cy="5002"/>
            </a:xfrm>
            <a:custGeom>
              <a:avLst/>
              <a:gdLst>
                <a:gd name="T0" fmla="*/ 1257 w 3021"/>
                <a:gd name="T1" fmla="*/ 230 h 2114"/>
                <a:gd name="T2" fmla="*/ 1640 w 3021"/>
                <a:gd name="T3" fmla="*/ 66 h 2114"/>
                <a:gd name="T4" fmla="*/ 2106 w 3021"/>
                <a:gd name="T5" fmla="*/ 342 h 2114"/>
                <a:gd name="T6" fmla="*/ 2369 w 3021"/>
                <a:gd name="T7" fmla="*/ 286 h 2114"/>
                <a:gd name="T8" fmla="*/ 3021 w 3021"/>
                <a:gd name="T9" fmla="*/ 943 h 2114"/>
                <a:gd name="T10" fmla="*/ 2369 w 3021"/>
                <a:gd name="T11" fmla="*/ 1600 h 2114"/>
                <a:gd name="T12" fmla="*/ 2241 w 3021"/>
                <a:gd name="T13" fmla="*/ 1587 h 2114"/>
                <a:gd name="T14" fmla="*/ 1826 w 3021"/>
                <a:gd name="T15" fmla="*/ 1831 h 2114"/>
                <a:gd name="T16" fmla="*/ 1618 w 3021"/>
                <a:gd name="T17" fmla="*/ 1783 h 2114"/>
                <a:gd name="T18" fmla="*/ 1118 w 3021"/>
                <a:gd name="T19" fmla="*/ 2114 h 2114"/>
                <a:gd name="T20" fmla="*/ 608 w 3021"/>
                <a:gd name="T21" fmla="*/ 1758 h 2114"/>
                <a:gd name="T22" fmla="*/ 504 w 3021"/>
                <a:gd name="T23" fmla="*/ 1769 h 2114"/>
                <a:gd name="T24" fmla="*/ 0 w 3021"/>
                <a:gd name="T25" fmla="*/ 1260 h 2114"/>
                <a:gd name="T26" fmla="*/ 252 w 3021"/>
                <a:gd name="T27" fmla="*/ 819 h 2114"/>
                <a:gd name="T28" fmla="*/ 204 w 3021"/>
                <a:gd name="T29" fmla="*/ 586 h 2114"/>
                <a:gd name="T30" fmla="*/ 791 w 3021"/>
                <a:gd name="T31" fmla="*/ 0 h 2114"/>
                <a:gd name="T32" fmla="*/ 1257 w 3021"/>
                <a:gd name="T33" fmla="*/ 230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1" h="2114">
                  <a:moveTo>
                    <a:pt x="1257" y="230"/>
                  </a:moveTo>
                  <a:cubicBezTo>
                    <a:pt x="1355" y="129"/>
                    <a:pt x="1490" y="66"/>
                    <a:pt x="1640" y="66"/>
                  </a:cubicBezTo>
                  <a:cubicBezTo>
                    <a:pt x="1840" y="66"/>
                    <a:pt x="2014" y="177"/>
                    <a:pt x="2106" y="342"/>
                  </a:cubicBezTo>
                  <a:cubicBezTo>
                    <a:pt x="2187" y="306"/>
                    <a:pt x="2276" y="286"/>
                    <a:pt x="2369" y="286"/>
                  </a:cubicBezTo>
                  <a:cubicBezTo>
                    <a:pt x="2729" y="286"/>
                    <a:pt x="3021" y="580"/>
                    <a:pt x="3021" y="943"/>
                  </a:cubicBezTo>
                  <a:cubicBezTo>
                    <a:pt x="3021" y="1306"/>
                    <a:pt x="2729" y="1600"/>
                    <a:pt x="2369" y="1600"/>
                  </a:cubicBezTo>
                  <a:cubicBezTo>
                    <a:pt x="2326" y="1600"/>
                    <a:pt x="2283" y="1595"/>
                    <a:pt x="2241" y="1587"/>
                  </a:cubicBezTo>
                  <a:cubicBezTo>
                    <a:pt x="2160" y="1733"/>
                    <a:pt x="2004" y="1831"/>
                    <a:pt x="1826" y="1831"/>
                  </a:cubicBezTo>
                  <a:cubicBezTo>
                    <a:pt x="1751" y="1831"/>
                    <a:pt x="1680" y="1814"/>
                    <a:pt x="1618" y="1783"/>
                  </a:cubicBezTo>
                  <a:cubicBezTo>
                    <a:pt x="1535" y="1977"/>
                    <a:pt x="1342" y="2114"/>
                    <a:pt x="1118" y="2114"/>
                  </a:cubicBezTo>
                  <a:cubicBezTo>
                    <a:pt x="884" y="2114"/>
                    <a:pt x="685" y="1966"/>
                    <a:pt x="608" y="1758"/>
                  </a:cubicBezTo>
                  <a:cubicBezTo>
                    <a:pt x="575" y="1765"/>
                    <a:pt x="540" y="1769"/>
                    <a:pt x="504" y="1769"/>
                  </a:cubicBezTo>
                  <a:cubicBezTo>
                    <a:pt x="226" y="1769"/>
                    <a:pt x="0" y="1541"/>
                    <a:pt x="0" y="1260"/>
                  </a:cubicBezTo>
                  <a:cubicBezTo>
                    <a:pt x="0" y="1071"/>
                    <a:pt x="102" y="907"/>
                    <a:pt x="252" y="819"/>
                  </a:cubicBezTo>
                  <a:cubicBezTo>
                    <a:pt x="221" y="747"/>
                    <a:pt x="204" y="668"/>
                    <a:pt x="204" y="586"/>
                  </a:cubicBezTo>
                  <a:cubicBezTo>
                    <a:pt x="204" y="262"/>
                    <a:pt x="467" y="0"/>
                    <a:pt x="791" y="0"/>
                  </a:cubicBezTo>
                  <a:cubicBezTo>
                    <a:pt x="981" y="0"/>
                    <a:pt x="1150" y="90"/>
                    <a:pt x="1257" y="2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0"/>
            <p:cNvSpPr>
              <a:spLocks/>
            </p:cNvSpPr>
            <p:nvPr userDrawn="1"/>
          </p:nvSpPr>
          <p:spPr bwMode="auto">
            <a:xfrm>
              <a:off x="1298"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6" y="211"/>
                    <a:pt x="22" y="209"/>
                  </a:cubicBezTo>
                  <a:cubicBezTo>
                    <a:pt x="20" y="208"/>
                    <a:pt x="16" y="206"/>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userDrawn="1"/>
          </p:nvSpPr>
          <p:spPr bwMode="auto">
            <a:xfrm>
              <a:off x="3443"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5" y="212"/>
                    <a:pt x="22" y="209"/>
                  </a:cubicBezTo>
                  <a:cubicBezTo>
                    <a:pt x="21" y="209"/>
                    <a:pt x="16" y="207"/>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noEditPoints="1"/>
            </p:cNvSpPr>
            <p:nvPr userDrawn="1"/>
          </p:nvSpPr>
          <p:spPr bwMode="auto">
            <a:xfrm>
              <a:off x="4455" y="1671"/>
              <a:ext cx="596" cy="672"/>
            </a:xfrm>
            <a:custGeom>
              <a:avLst/>
              <a:gdLst>
                <a:gd name="T0" fmla="*/ 245 w 252"/>
                <a:gd name="T1" fmla="*/ 87 h 284"/>
                <a:gd name="T2" fmla="*/ 221 w 252"/>
                <a:gd name="T3" fmla="*/ 42 h 284"/>
                <a:gd name="T4" fmla="*/ 181 w 252"/>
                <a:gd name="T5" fmla="*/ 12 h 284"/>
                <a:gd name="T6" fmla="*/ 126 w 252"/>
                <a:gd name="T7" fmla="*/ 0 h 284"/>
                <a:gd name="T8" fmla="*/ 71 w 252"/>
                <a:gd name="T9" fmla="*/ 12 h 284"/>
                <a:gd name="T10" fmla="*/ 31 w 252"/>
                <a:gd name="T11" fmla="*/ 42 h 284"/>
                <a:gd name="T12" fmla="*/ 7 w 252"/>
                <a:gd name="T13" fmla="*/ 87 h 284"/>
                <a:gd name="T14" fmla="*/ 0 w 252"/>
                <a:gd name="T15" fmla="*/ 142 h 284"/>
                <a:gd name="T16" fmla="*/ 7 w 252"/>
                <a:gd name="T17" fmla="*/ 198 h 284"/>
                <a:gd name="T18" fmla="*/ 31 w 252"/>
                <a:gd name="T19" fmla="*/ 243 h 284"/>
                <a:gd name="T20" fmla="*/ 71 w 252"/>
                <a:gd name="T21" fmla="*/ 273 h 284"/>
                <a:gd name="T22" fmla="*/ 126 w 252"/>
                <a:gd name="T23" fmla="*/ 284 h 284"/>
                <a:gd name="T24" fmla="*/ 181 w 252"/>
                <a:gd name="T25" fmla="*/ 273 h 284"/>
                <a:gd name="T26" fmla="*/ 221 w 252"/>
                <a:gd name="T27" fmla="*/ 243 h 284"/>
                <a:gd name="T28" fmla="*/ 245 w 252"/>
                <a:gd name="T29" fmla="*/ 198 h 284"/>
                <a:gd name="T30" fmla="*/ 252 w 252"/>
                <a:gd name="T31" fmla="*/ 142 h 284"/>
                <a:gd name="T32" fmla="*/ 245 w 252"/>
                <a:gd name="T33" fmla="*/ 87 h 284"/>
                <a:gd name="T34" fmla="*/ 193 w 252"/>
                <a:gd name="T35" fmla="*/ 142 h 284"/>
                <a:gd name="T36" fmla="*/ 176 w 252"/>
                <a:gd name="T37" fmla="*/ 213 h 284"/>
                <a:gd name="T38" fmla="*/ 126 w 252"/>
                <a:gd name="T39" fmla="*/ 237 h 284"/>
                <a:gd name="T40" fmla="*/ 76 w 252"/>
                <a:gd name="T41" fmla="*/ 213 h 284"/>
                <a:gd name="T42" fmla="*/ 60 w 252"/>
                <a:gd name="T43" fmla="*/ 142 h 284"/>
                <a:gd name="T44" fmla="*/ 76 w 252"/>
                <a:gd name="T45" fmla="*/ 72 h 284"/>
                <a:gd name="T46" fmla="*/ 126 w 252"/>
                <a:gd name="T47" fmla="*/ 48 h 284"/>
                <a:gd name="T48" fmla="*/ 176 w 252"/>
                <a:gd name="T49" fmla="*/ 72 h 284"/>
                <a:gd name="T50" fmla="*/ 193 w 252"/>
                <a:gd name="T51"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284">
                  <a:moveTo>
                    <a:pt x="245" y="87"/>
                  </a:moveTo>
                  <a:cubicBezTo>
                    <a:pt x="240" y="69"/>
                    <a:pt x="232" y="54"/>
                    <a:pt x="221" y="42"/>
                  </a:cubicBezTo>
                  <a:cubicBezTo>
                    <a:pt x="211" y="29"/>
                    <a:pt x="197" y="19"/>
                    <a:pt x="181" y="12"/>
                  </a:cubicBezTo>
                  <a:cubicBezTo>
                    <a:pt x="166" y="4"/>
                    <a:pt x="147" y="0"/>
                    <a:pt x="126" y="0"/>
                  </a:cubicBezTo>
                  <a:cubicBezTo>
                    <a:pt x="105" y="0"/>
                    <a:pt x="86" y="4"/>
                    <a:pt x="71" y="12"/>
                  </a:cubicBezTo>
                  <a:cubicBezTo>
                    <a:pt x="55" y="19"/>
                    <a:pt x="41" y="29"/>
                    <a:pt x="31" y="42"/>
                  </a:cubicBezTo>
                  <a:cubicBezTo>
                    <a:pt x="20" y="54"/>
                    <a:pt x="12" y="69"/>
                    <a:pt x="7" y="87"/>
                  </a:cubicBezTo>
                  <a:cubicBezTo>
                    <a:pt x="2" y="104"/>
                    <a:pt x="0" y="122"/>
                    <a:pt x="0" y="142"/>
                  </a:cubicBezTo>
                  <a:cubicBezTo>
                    <a:pt x="0" y="162"/>
                    <a:pt x="2" y="181"/>
                    <a:pt x="7" y="198"/>
                  </a:cubicBezTo>
                  <a:cubicBezTo>
                    <a:pt x="12" y="215"/>
                    <a:pt x="20" y="230"/>
                    <a:pt x="31" y="243"/>
                  </a:cubicBezTo>
                  <a:cubicBezTo>
                    <a:pt x="41" y="255"/>
                    <a:pt x="55" y="265"/>
                    <a:pt x="71" y="273"/>
                  </a:cubicBezTo>
                  <a:cubicBezTo>
                    <a:pt x="86" y="280"/>
                    <a:pt x="105" y="284"/>
                    <a:pt x="126" y="284"/>
                  </a:cubicBezTo>
                  <a:cubicBezTo>
                    <a:pt x="147" y="284"/>
                    <a:pt x="166" y="280"/>
                    <a:pt x="181" y="273"/>
                  </a:cubicBezTo>
                  <a:cubicBezTo>
                    <a:pt x="197" y="265"/>
                    <a:pt x="211" y="255"/>
                    <a:pt x="221" y="243"/>
                  </a:cubicBezTo>
                  <a:cubicBezTo>
                    <a:pt x="232" y="230"/>
                    <a:pt x="240" y="215"/>
                    <a:pt x="245" y="198"/>
                  </a:cubicBezTo>
                  <a:cubicBezTo>
                    <a:pt x="250" y="181"/>
                    <a:pt x="252" y="162"/>
                    <a:pt x="252" y="142"/>
                  </a:cubicBezTo>
                  <a:cubicBezTo>
                    <a:pt x="252" y="122"/>
                    <a:pt x="250" y="104"/>
                    <a:pt x="245" y="87"/>
                  </a:cubicBezTo>
                  <a:moveTo>
                    <a:pt x="193" y="142"/>
                  </a:moveTo>
                  <a:cubicBezTo>
                    <a:pt x="193" y="172"/>
                    <a:pt x="187" y="196"/>
                    <a:pt x="176" y="213"/>
                  </a:cubicBezTo>
                  <a:cubicBezTo>
                    <a:pt x="165" y="229"/>
                    <a:pt x="149" y="237"/>
                    <a:pt x="126" y="237"/>
                  </a:cubicBezTo>
                  <a:cubicBezTo>
                    <a:pt x="103" y="237"/>
                    <a:pt x="87" y="229"/>
                    <a:pt x="76" y="213"/>
                  </a:cubicBezTo>
                  <a:cubicBezTo>
                    <a:pt x="65" y="196"/>
                    <a:pt x="60" y="172"/>
                    <a:pt x="60" y="142"/>
                  </a:cubicBezTo>
                  <a:cubicBezTo>
                    <a:pt x="60" y="112"/>
                    <a:pt x="65" y="89"/>
                    <a:pt x="76" y="72"/>
                  </a:cubicBezTo>
                  <a:cubicBezTo>
                    <a:pt x="87" y="56"/>
                    <a:pt x="103" y="48"/>
                    <a:pt x="126" y="48"/>
                  </a:cubicBezTo>
                  <a:cubicBezTo>
                    <a:pt x="149" y="48"/>
                    <a:pt x="165" y="56"/>
                    <a:pt x="176" y="72"/>
                  </a:cubicBezTo>
                  <a:cubicBezTo>
                    <a:pt x="187" y="89"/>
                    <a:pt x="193" y="112"/>
                    <a:pt x="193" y="1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userDrawn="1"/>
          </p:nvSpPr>
          <p:spPr bwMode="auto">
            <a:xfrm>
              <a:off x="5566" y="1671"/>
              <a:ext cx="507" cy="670"/>
            </a:xfrm>
            <a:custGeom>
              <a:avLst/>
              <a:gdLst>
                <a:gd name="T0" fmla="*/ 199 w 214"/>
                <a:gd name="T1" fmla="*/ 229 h 283"/>
                <a:gd name="T2" fmla="*/ 193 w 214"/>
                <a:gd name="T3" fmla="*/ 226 h 283"/>
                <a:gd name="T4" fmla="*/ 169 w 214"/>
                <a:gd name="T5" fmla="*/ 233 h 283"/>
                <a:gd name="T6" fmla="*/ 140 w 214"/>
                <a:gd name="T7" fmla="*/ 235 h 283"/>
                <a:gd name="T8" fmla="*/ 81 w 214"/>
                <a:gd name="T9" fmla="*/ 213 h 283"/>
                <a:gd name="T10" fmla="*/ 59 w 214"/>
                <a:gd name="T11" fmla="*/ 142 h 283"/>
                <a:gd name="T12" fmla="*/ 79 w 214"/>
                <a:gd name="T13" fmla="*/ 74 h 283"/>
                <a:gd name="T14" fmla="*/ 136 w 214"/>
                <a:gd name="T15" fmla="*/ 49 h 283"/>
                <a:gd name="T16" fmla="*/ 191 w 214"/>
                <a:gd name="T17" fmla="*/ 56 h 283"/>
                <a:gd name="T18" fmla="*/ 197 w 214"/>
                <a:gd name="T19" fmla="*/ 53 h 283"/>
                <a:gd name="T20" fmla="*/ 210 w 214"/>
                <a:gd name="T21" fmla="*/ 18 h 283"/>
                <a:gd name="T22" fmla="*/ 206 w 214"/>
                <a:gd name="T23" fmla="*/ 11 h 283"/>
                <a:gd name="T24" fmla="*/ 172 w 214"/>
                <a:gd name="T25" fmla="*/ 3 h 283"/>
                <a:gd name="T26" fmla="*/ 133 w 214"/>
                <a:gd name="T27" fmla="*/ 0 h 283"/>
                <a:gd name="T28" fmla="*/ 75 w 214"/>
                <a:gd name="T29" fmla="*/ 11 h 283"/>
                <a:gd name="T30" fmla="*/ 34 w 214"/>
                <a:gd name="T31" fmla="*/ 41 h 283"/>
                <a:gd name="T32" fmla="*/ 9 w 214"/>
                <a:gd name="T33" fmla="*/ 86 h 283"/>
                <a:gd name="T34" fmla="*/ 0 w 214"/>
                <a:gd name="T35" fmla="*/ 142 h 283"/>
                <a:gd name="T36" fmla="*/ 35 w 214"/>
                <a:gd name="T37" fmla="*/ 245 h 283"/>
                <a:gd name="T38" fmla="*/ 137 w 214"/>
                <a:gd name="T39" fmla="*/ 283 h 283"/>
                <a:gd name="T40" fmla="*/ 210 w 214"/>
                <a:gd name="T41" fmla="*/ 270 h 283"/>
                <a:gd name="T42" fmla="*/ 212 w 214"/>
                <a:gd name="T43" fmla="*/ 264 h 283"/>
                <a:gd name="T44" fmla="*/ 199 w 214"/>
                <a:gd name="T45" fmla="*/ 2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83">
                  <a:moveTo>
                    <a:pt x="199" y="229"/>
                  </a:moveTo>
                  <a:cubicBezTo>
                    <a:pt x="198" y="224"/>
                    <a:pt x="193" y="226"/>
                    <a:pt x="193" y="226"/>
                  </a:cubicBezTo>
                  <a:cubicBezTo>
                    <a:pt x="185" y="229"/>
                    <a:pt x="177" y="231"/>
                    <a:pt x="169" y="233"/>
                  </a:cubicBezTo>
                  <a:cubicBezTo>
                    <a:pt x="160" y="234"/>
                    <a:pt x="151" y="235"/>
                    <a:pt x="140" y="235"/>
                  </a:cubicBezTo>
                  <a:cubicBezTo>
                    <a:pt x="115" y="235"/>
                    <a:pt x="95" y="227"/>
                    <a:pt x="81" y="213"/>
                  </a:cubicBezTo>
                  <a:cubicBezTo>
                    <a:pt x="67" y="198"/>
                    <a:pt x="59" y="174"/>
                    <a:pt x="59" y="142"/>
                  </a:cubicBezTo>
                  <a:cubicBezTo>
                    <a:pt x="59" y="113"/>
                    <a:pt x="66" y="91"/>
                    <a:pt x="79" y="74"/>
                  </a:cubicBezTo>
                  <a:cubicBezTo>
                    <a:pt x="91" y="57"/>
                    <a:pt x="111" y="49"/>
                    <a:pt x="136" y="49"/>
                  </a:cubicBezTo>
                  <a:cubicBezTo>
                    <a:pt x="158" y="49"/>
                    <a:pt x="174" y="51"/>
                    <a:pt x="191" y="56"/>
                  </a:cubicBezTo>
                  <a:cubicBezTo>
                    <a:pt x="191" y="56"/>
                    <a:pt x="195" y="58"/>
                    <a:pt x="197" y="53"/>
                  </a:cubicBezTo>
                  <a:cubicBezTo>
                    <a:pt x="201" y="40"/>
                    <a:pt x="205" y="31"/>
                    <a:pt x="210" y="18"/>
                  </a:cubicBezTo>
                  <a:cubicBezTo>
                    <a:pt x="211" y="14"/>
                    <a:pt x="208" y="12"/>
                    <a:pt x="206" y="11"/>
                  </a:cubicBezTo>
                  <a:cubicBezTo>
                    <a:pt x="200" y="9"/>
                    <a:pt x="184" y="5"/>
                    <a:pt x="172" y="3"/>
                  </a:cubicBezTo>
                  <a:cubicBezTo>
                    <a:pt x="161" y="1"/>
                    <a:pt x="148" y="0"/>
                    <a:pt x="133" y="0"/>
                  </a:cubicBezTo>
                  <a:cubicBezTo>
                    <a:pt x="111" y="0"/>
                    <a:pt x="92" y="4"/>
                    <a:pt x="75" y="11"/>
                  </a:cubicBezTo>
                  <a:cubicBezTo>
                    <a:pt x="59" y="19"/>
                    <a:pt x="45" y="29"/>
                    <a:pt x="34" y="41"/>
                  </a:cubicBezTo>
                  <a:cubicBezTo>
                    <a:pt x="23" y="54"/>
                    <a:pt x="14" y="69"/>
                    <a:pt x="9" y="86"/>
                  </a:cubicBezTo>
                  <a:cubicBezTo>
                    <a:pt x="3" y="103"/>
                    <a:pt x="0" y="122"/>
                    <a:pt x="0" y="142"/>
                  </a:cubicBezTo>
                  <a:cubicBezTo>
                    <a:pt x="0" y="185"/>
                    <a:pt x="12" y="220"/>
                    <a:pt x="35" y="245"/>
                  </a:cubicBezTo>
                  <a:cubicBezTo>
                    <a:pt x="58" y="270"/>
                    <a:pt x="92" y="283"/>
                    <a:pt x="137" y="283"/>
                  </a:cubicBezTo>
                  <a:cubicBezTo>
                    <a:pt x="163" y="283"/>
                    <a:pt x="190" y="278"/>
                    <a:pt x="210" y="270"/>
                  </a:cubicBezTo>
                  <a:cubicBezTo>
                    <a:pt x="210" y="270"/>
                    <a:pt x="214" y="268"/>
                    <a:pt x="212" y="264"/>
                  </a:cubicBezTo>
                  <a:lnTo>
                    <a:pt x="199"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noEditPoints="1"/>
            </p:cNvSpPr>
            <p:nvPr userDrawn="1"/>
          </p:nvSpPr>
          <p:spPr bwMode="auto">
            <a:xfrm>
              <a:off x="6108" y="1671"/>
              <a:ext cx="582"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noEditPoints="1"/>
            </p:cNvSpPr>
            <p:nvPr userDrawn="1"/>
          </p:nvSpPr>
          <p:spPr bwMode="auto">
            <a:xfrm>
              <a:off x="2793" y="1671"/>
              <a:ext cx="581"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noEditPoints="1"/>
            </p:cNvSpPr>
            <p:nvPr userDrawn="1"/>
          </p:nvSpPr>
          <p:spPr bwMode="auto">
            <a:xfrm>
              <a:off x="1870" y="1671"/>
              <a:ext cx="537" cy="672"/>
            </a:xfrm>
            <a:custGeom>
              <a:avLst/>
              <a:gdLst>
                <a:gd name="T0" fmla="*/ 142 w 227"/>
                <a:gd name="T1" fmla="*/ 105 h 284"/>
                <a:gd name="T2" fmla="*/ 115 w 227"/>
                <a:gd name="T3" fmla="*/ 104 h 284"/>
                <a:gd name="T4" fmla="*/ 72 w 227"/>
                <a:gd name="T5" fmla="*/ 110 h 284"/>
                <a:gd name="T6" fmla="*/ 35 w 227"/>
                <a:gd name="T7" fmla="*/ 127 h 284"/>
                <a:gd name="T8" fmla="*/ 10 w 227"/>
                <a:gd name="T9" fmla="*/ 156 h 284"/>
                <a:gd name="T10" fmla="*/ 0 w 227"/>
                <a:gd name="T11" fmla="*/ 196 h 284"/>
                <a:gd name="T12" fmla="*/ 8 w 227"/>
                <a:gd name="T13" fmla="*/ 236 h 284"/>
                <a:gd name="T14" fmla="*/ 31 w 227"/>
                <a:gd name="T15" fmla="*/ 263 h 284"/>
                <a:gd name="T16" fmla="*/ 67 w 227"/>
                <a:gd name="T17" fmla="*/ 279 h 284"/>
                <a:gd name="T18" fmla="*/ 113 w 227"/>
                <a:gd name="T19" fmla="*/ 284 h 284"/>
                <a:gd name="T20" fmla="*/ 166 w 227"/>
                <a:gd name="T21" fmla="*/ 279 h 284"/>
                <a:gd name="T22" fmla="*/ 210 w 227"/>
                <a:gd name="T23" fmla="*/ 271 h 284"/>
                <a:gd name="T24" fmla="*/ 223 w 227"/>
                <a:gd name="T25" fmla="*/ 267 h 284"/>
                <a:gd name="T26" fmla="*/ 227 w 227"/>
                <a:gd name="T27" fmla="*/ 262 h 284"/>
                <a:gd name="T28" fmla="*/ 227 w 227"/>
                <a:gd name="T29" fmla="*/ 102 h 284"/>
                <a:gd name="T30" fmla="*/ 199 w 227"/>
                <a:gd name="T31" fmla="*/ 24 h 284"/>
                <a:gd name="T32" fmla="*/ 118 w 227"/>
                <a:gd name="T33" fmla="*/ 0 h 284"/>
                <a:gd name="T34" fmla="*/ 72 w 227"/>
                <a:gd name="T35" fmla="*/ 4 h 284"/>
                <a:gd name="T36" fmla="*/ 18 w 227"/>
                <a:gd name="T37" fmla="*/ 24 h 284"/>
                <a:gd name="T38" fmla="*/ 16 w 227"/>
                <a:gd name="T39" fmla="*/ 31 h 284"/>
                <a:gd name="T40" fmla="*/ 28 w 227"/>
                <a:gd name="T41" fmla="*/ 64 h 284"/>
                <a:gd name="T42" fmla="*/ 34 w 227"/>
                <a:gd name="T43" fmla="*/ 67 h 284"/>
                <a:gd name="T44" fmla="*/ 37 w 227"/>
                <a:gd name="T45" fmla="*/ 66 h 284"/>
                <a:gd name="T46" fmla="*/ 113 w 227"/>
                <a:gd name="T47" fmla="*/ 48 h 284"/>
                <a:gd name="T48" fmla="*/ 157 w 227"/>
                <a:gd name="T49" fmla="*/ 59 h 284"/>
                <a:gd name="T50" fmla="*/ 171 w 227"/>
                <a:gd name="T51" fmla="*/ 101 h 284"/>
                <a:gd name="T52" fmla="*/ 171 w 227"/>
                <a:gd name="T53" fmla="*/ 109 h 284"/>
                <a:gd name="T54" fmla="*/ 142 w 227"/>
                <a:gd name="T55" fmla="*/ 105 h 284"/>
                <a:gd name="T56" fmla="*/ 72 w 227"/>
                <a:gd name="T57" fmla="*/ 228 h 284"/>
                <a:gd name="T58" fmla="*/ 62 w 227"/>
                <a:gd name="T59" fmla="*/ 218 h 284"/>
                <a:gd name="T60" fmla="*/ 57 w 227"/>
                <a:gd name="T61" fmla="*/ 195 h 284"/>
                <a:gd name="T62" fmla="*/ 73 w 227"/>
                <a:gd name="T63" fmla="*/ 161 h 284"/>
                <a:gd name="T64" fmla="*/ 123 w 227"/>
                <a:gd name="T65" fmla="*/ 148 h 284"/>
                <a:gd name="T66" fmla="*/ 171 w 227"/>
                <a:gd name="T67" fmla="*/ 152 h 284"/>
                <a:gd name="T68" fmla="*/ 171 w 227"/>
                <a:gd name="T69" fmla="*/ 232 h 284"/>
                <a:gd name="T70" fmla="*/ 171 w 227"/>
                <a:gd name="T71" fmla="*/ 232 h 284"/>
                <a:gd name="T72" fmla="*/ 124 w 227"/>
                <a:gd name="T73" fmla="*/ 238 h 284"/>
                <a:gd name="T74" fmla="*/ 72 w 227"/>
                <a:gd name="T75" fmla="*/ 22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7" h="284">
                  <a:moveTo>
                    <a:pt x="142" y="105"/>
                  </a:moveTo>
                  <a:cubicBezTo>
                    <a:pt x="135" y="105"/>
                    <a:pt x="126" y="104"/>
                    <a:pt x="115" y="104"/>
                  </a:cubicBezTo>
                  <a:cubicBezTo>
                    <a:pt x="100" y="104"/>
                    <a:pt x="85" y="106"/>
                    <a:pt x="72" y="110"/>
                  </a:cubicBezTo>
                  <a:cubicBezTo>
                    <a:pt x="58" y="114"/>
                    <a:pt x="46" y="119"/>
                    <a:pt x="35" y="127"/>
                  </a:cubicBezTo>
                  <a:cubicBezTo>
                    <a:pt x="24" y="134"/>
                    <a:pt x="16" y="144"/>
                    <a:pt x="10" y="156"/>
                  </a:cubicBezTo>
                  <a:cubicBezTo>
                    <a:pt x="4" y="167"/>
                    <a:pt x="0" y="181"/>
                    <a:pt x="0" y="196"/>
                  </a:cubicBezTo>
                  <a:cubicBezTo>
                    <a:pt x="0" y="212"/>
                    <a:pt x="3" y="225"/>
                    <a:pt x="8" y="236"/>
                  </a:cubicBezTo>
                  <a:cubicBezTo>
                    <a:pt x="14" y="247"/>
                    <a:pt x="21" y="256"/>
                    <a:pt x="31" y="263"/>
                  </a:cubicBezTo>
                  <a:cubicBezTo>
                    <a:pt x="41" y="270"/>
                    <a:pt x="53" y="276"/>
                    <a:pt x="67" y="279"/>
                  </a:cubicBezTo>
                  <a:cubicBezTo>
                    <a:pt x="81" y="282"/>
                    <a:pt x="96" y="284"/>
                    <a:pt x="113" y="284"/>
                  </a:cubicBezTo>
                  <a:cubicBezTo>
                    <a:pt x="131" y="284"/>
                    <a:pt x="149" y="282"/>
                    <a:pt x="166" y="279"/>
                  </a:cubicBezTo>
                  <a:cubicBezTo>
                    <a:pt x="184" y="276"/>
                    <a:pt x="205" y="272"/>
                    <a:pt x="210" y="271"/>
                  </a:cubicBezTo>
                  <a:cubicBezTo>
                    <a:pt x="216" y="269"/>
                    <a:pt x="223" y="267"/>
                    <a:pt x="223" y="267"/>
                  </a:cubicBezTo>
                  <a:cubicBezTo>
                    <a:pt x="227" y="266"/>
                    <a:pt x="227" y="262"/>
                    <a:pt x="227" y="262"/>
                  </a:cubicBezTo>
                  <a:cubicBezTo>
                    <a:pt x="227" y="102"/>
                    <a:pt x="227" y="102"/>
                    <a:pt x="227" y="102"/>
                  </a:cubicBezTo>
                  <a:cubicBezTo>
                    <a:pt x="227" y="67"/>
                    <a:pt x="217" y="40"/>
                    <a:pt x="199" y="24"/>
                  </a:cubicBezTo>
                  <a:cubicBezTo>
                    <a:pt x="180" y="8"/>
                    <a:pt x="153" y="0"/>
                    <a:pt x="118" y="0"/>
                  </a:cubicBezTo>
                  <a:cubicBezTo>
                    <a:pt x="105" y="0"/>
                    <a:pt x="84" y="2"/>
                    <a:pt x="72" y="4"/>
                  </a:cubicBezTo>
                  <a:cubicBezTo>
                    <a:pt x="72" y="4"/>
                    <a:pt x="33" y="12"/>
                    <a:pt x="18" y="24"/>
                  </a:cubicBezTo>
                  <a:cubicBezTo>
                    <a:pt x="18" y="24"/>
                    <a:pt x="14" y="26"/>
                    <a:pt x="16" y="31"/>
                  </a:cubicBezTo>
                  <a:cubicBezTo>
                    <a:pt x="28" y="64"/>
                    <a:pt x="28" y="64"/>
                    <a:pt x="28" y="64"/>
                  </a:cubicBezTo>
                  <a:cubicBezTo>
                    <a:pt x="30" y="69"/>
                    <a:pt x="34" y="67"/>
                    <a:pt x="34" y="67"/>
                  </a:cubicBezTo>
                  <a:cubicBezTo>
                    <a:pt x="34" y="67"/>
                    <a:pt x="35" y="67"/>
                    <a:pt x="37" y="66"/>
                  </a:cubicBezTo>
                  <a:cubicBezTo>
                    <a:pt x="71" y="48"/>
                    <a:pt x="113" y="48"/>
                    <a:pt x="113" y="48"/>
                  </a:cubicBezTo>
                  <a:cubicBezTo>
                    <a:pt x="132" y="48"/>
                    <a:pt x="147" y="52"/>
                    <a:pt x="157" y="59"/>
                  </a:cubicBezTo>
                  <a:cubicBezTo>
                    <a:pt x="166" y="67"/>
                    <a:pt x="171" y="78"/>
                    <a:pt x="171" y="101"/>
                  </a:cubicBezTo>
                  <a:cubicBezTo>
                    <a:pt x="171" y="109"/>
                    <a:pt x="171" y="109"/>
                    <a:pt x="171" y="109"/>
                  </a:cubicBezTo>
                  <a:cubicBezTo>
                    <a:pt x="156" y="106"/>
                    <a:pt x="142" y="105"/>
                    <a:pt x="142" y="105"/>
                  </a:cubicBezTo>
                  <a:close/>
                  <a:moveTo>
                    <a:pt x="72" y="228"/>
                  </a:moveTo>
                  <a:cubicBezTo>
                    <a:pt x="66" y="223"/>
                    <a:pt x="65" y="221"/>
                    <a:pt x="62" y="218"/>
                  </a:cubicBezTo>
                  <a:cubicBezTo>
                    <a:pt x="59" y="212"/>
                    <a:pt x="57" y="205"/>
                    <a:pt x="57" y="195"/>
                  </a:cubicBezTo>
                  <a:cubicBezTo>
                    <a:pt x="57" y="180"/>
                    <a:pt x="62" y="169"/>
                    <a:pt x="73" y="161"/>
                  </a:cubicBezTo>
                  <a:cubicBezTo>
                    <a:pt x="73" y="161"/>
                    <a:pt x="88" y="148"/>
                    <a:pt x="123" y="148"/>
                  </a:cubicBezTo>
                  <a:cubicBezTo>
                    <a:pt x="149" y="149"/>
                    <a:pt x="171" y="152"/>
                    <a:pt x="171" y="152"/>
                  </a:cubicBezTo>
                  <a:cubicBezTo>
                    <a:pt x="171" y="232"/>
                    <a:pt x="171" y="232"/>
                    <a:pt x="171" y="232"/>
                  </a:cubicBezTo>
                  <a:cubicBezTo>
                    <a:pt x="171" y="232"/>
                    <a:pt x="171" y="232"/>
                    <a:pt x="171" y="232"/>
                  </a:cubicBezTo>
                  <a:cubicBezTo>
                    <a:pt x="171" y="232"/>
                    <a:pt x="149" y="237"/>
                    <a:pt x="124" y="238"/>
                  </a:cubicBezTo>
                  <a:cubicBezTo>
                    <a:pt x="88" y="240"/>
                    <a:pt x="72" y="228"/>
                    <a:pt x="72" y="2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userDrawn="1"/>
          </p:nvSpPr>
          <p:spPr bwMode="auto">
            <a:xfrm>
              <a:off x="5162" y="1676"/>
              <a:ext cx="386" cy="653"/>
            </a:xfrm>
            <a:custGeom>
              <a:avLst/>
              <a:gdLst>
                <a:gd name="T0" fmla="*/ 162 w 163"/>
                <a:gd name="T1" fmla="*/ 13 h 276"/>
                <a:gd name="T2" fmla="*/ 159 w 163"/>
                <a:gd name="T3" fmla="*/ 7 h 276"/>
                <a:gd name="T4" fmla="*/ 130 w 163"/>
                <a:gd name="T5" fmla="*/ 2 h 276"/>
                <a:gd name="T6" fmla="*/ 85 w 163"/>
                <a:gd name="T7" fmla="*/ 9 h 276"/>
                <a:gd name="T8" fmla="*/ 55 w 163"/>
                <a:gd name="T9" fmla="*/ 31 h 276"/>
                <a:gd name="T10" fmla="*/ 55 w 163"/>
                <a:gd name="T11" fmla="*/ 9 h 276"/>
                <a:gd name="T12" fmla="*/ 50 w 163"/>
                <a:gd name="T13" fmla="*/ 4 h 276"/>
                <a:gd name="T14" fmla="*/ 5 w 163"/>
                <a:gd name="T15" fmla="*/ 4 h 276"/>
                <a:gd name="T16" fmla="*/ 0 w 163"/>
                <a:gd name="T17" fmla="*/ 9 h 276"/>
                <a:gd name="T18" fmla="*/ 0 w 163"/>
                <a:gd name="T19" fmla="*/ 270 h 276"/>
                <a:gd name="T20" fmla="*/ 6 w 163"/>
                <a:gd name="T21" fmla="*/ 276 h 276"/>
                <a:gd name="T22" fmla="*/ 52 w 163"/>
                <a:gd name="T23" fmla="*/ 276 h 276"/>
                <a:gd name="T24" fmla="*/ 57 w 163"/>
                <a:gd name="T25" fmla="*/ 270 h 276"/>
                <a:gd name="T26" fmla="*/ 57 w 163"/>
                <a:gd name="T27" fmla="*/ 140 h 276"/>
                <a:gd name="T28" fmla="*/ 63 w 163"/>
                <a:gd name="T29" fmla="*/ 94 h 276"/>
                <a:gd name="T30" fmla="*/ 78 w 163"/>
                <a:gd name="T31" fmla="*/ 68 h 276"/>
                <a:gd name="T32" fmla="*/ 100 w 163"/>
                <a:gd name="T33" fmla="*/ 55 h 276"/>
                <a:gd name="T34" fmla="*/ 123 w 163"/>
                <a:gd name="T35" fmla="*/ 52 h 276"/>
                <a:gd name="T36" fmla="*/ 142 w 163"/>
                <a:gd name="T37" fmla="*/ 54 h 276"/>
                <a:gd name="T38" fmla="*/ 149 w 163"/>
                <a:gd name="T39" fmla="*/ 50 h 276"/>
                <a:gd name="T40" fmla="*/ 162 w 163"/>
                <a:gd name="T41"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76">
                  <a:moveTo>
                    <a:pt x="162" y="13"/>
                  </a:moveTo>
                  <a:cubicBezTo>
                    <a:pt x="163" y="9"/>
                    <a:pt x="161" y="7"/>
                    <a:pt x="159" y="7"/>
                  </a:cubicBezTo>
                  <a:cubicBezTo>
                    <a:pt x="156" y="5"/>
                    <a:pt x="142" y="2"/>
                    <a:pt x="130" y="2"/>
                  </a:cubicBezTo>
                  <a:cubicBezTo>
                    <a:pt x="108" y="0"/>
                    <a:pt x="96" y="4"/>
                    <a:pt x="85" y="9"/>
                  </a:cubicBezTo>
                  <a:cubicBezTo>
                    <a:pt x="74" y="14"/>
                    <a:pt x="62" y="22"/>
                    <a:pt x="55" y="31"/>
                  </a:cubicBezTo>
                  <a:cubicBezTo>
                    <a:pt x="55" y="9"/>
                    <a:pt x="55" y="9"/>
                    <a:pt x="55" y="9"/>
                  </a:cubicBezTo>
                  <a:cubicBezTo>
                    <a:pt x="55" y="6"/>
                    <a:pt x="53" y="4"/>
                    <a:pt x="50" y="4"/>
                  </a:cubicBezTo>
                  <a:cubicBezTo>
                    <a:pt x="5" y="4"/>
                    <a:pt x="5" y="4"/>
                    <a:pt x="5" y="4"/>
                  </a:cubicBezTo>
                  <a:cubicBezTo>
                    <a:pt x="3" y="4"/>
                    <a:pt x="0" y="6"/>
                    <a:pt x="0" y="9"/>
                  </a:cubicBezTo>
                  <a:cubicBezTo>
                    <a:pt x="0" y="270"/>
                    <a:pt x="0" y="270"/>
                    <a:pt x="0" y="270"/>
                  </a:cubicBezTo>
                  <a:cubicBezTo>
                    <a:pt x="0" y="273"/>
                    <a:pt x="3" y="276"/>
                    <a:pt x="6" y="276"/>
                  </a:cubicBezTo>
                  <a:cubicBezTo>
                    <a:pt x="52" y="276"/>
                    <a:pt x="52" y="276"/>
                    <a:pt x="52" y="276"/>
                  </a:cubicBezTo>
                  <a:cubicBezTo>
                    <a:pt x="55" y="276"/>
                    <a:pt x="57" y="273"/>
                    <a:pt x="57" y="270"/>
                  </a:cubicBezTo>
                  <a:cubicBezTo>
                    <a:pt x="57" y="140"/>
                    <a:pt x="57" y="140"/>
                    <a:pt x="57" y="140"/>
                  </a:cubicBezTo>
                  <a:cubicBezTo>
                    <a:pt x="57" y="123"/>
                    <a:pt x="59" y="105"/>
                    <a:pt x="63" y="94"/>
                  </a:cubicBezTo>
                  <a:cubicBezTo>
                    <a:pt x="67" y="83"/>
                    <a:pt x="72" y="75"/>
                    <a:pt x="78" y="68"/>
                  </a:cubicBezTo>
                  <a:cubicBezTo>
                    <a:pt x="85" y="62"/>
                    <a:pt x="92" y="58"/>
                    <a:pt x="100" y="55"/>
                  </a:cubicBezTo>
                  <a:cubicBezTo>
                    <a:pt x="108" y="53"/>
                    <a:pt x="117" y="52"/>
                    <a:pt x="123" y="52"/>
                  </a:cubicBezTo>
                  <a:cubicBezTo>
                    <a:pt x="132" y="52"/>
                    <a:pt x="142" y="54"/>
                    <a:pt x="142" y="54"/>
                  </a:cubicBezTo>
                  <a:cubicBezTo>
                    <a:pt x="146" y="55"/>
                    <a:pt x="148" y="53"/>
                    <a:pt x="149" y="50"/>
                  </a:cubicBezTo>
                  <a:cubicBezTo>
                    <a:pt x="152" y="42"/>
                    <a:pt x="160" y="18"/>
                    <a:pt x="16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userDrawn="1"/>
          </p:nvSpPr>
          <p:spPr bwMode="auto">
            <a:xfrm>
              <a:off x="3807" y="1406"/>
              <a:ext cx="728" cy="1219"/>
            </a:xfrm>
            <a:custGeom>
              <a:avLst/>
              <a:gdLst>
                <a:gd name="T0" fmla="*/ 303 w 308"/>
                <a:gd name="T1" fmla="*/ 6 h 515"/>
                <a:gd name="T2" fmla="*/ 286 w 308"/>
                <a:gd name="T3" fmla="*/ 2 h 515"/>
                <a:gd name="T4" fmla="*/ 262 w 308"/>
                <a:gd name="T5" fmla="*/ 0 h 515"/>
                <a:gd name="T6" fmla="*/ 188 w 308"/>
                <a:gd name="T7" fmla="*/ 27 h 515"/>
                <a:gd name="T8" fmla="*/ 153 w 308"/>
                <a:gd name="T9" fmla="*/ 106 h 515"/>
                <a:gd name="T10" fmla="*/ 151 w 308"/>
                <a:gd name="T11" fmla="*/ 118 h 515"/>
                <a:gd name="T12" fmla="*/ 111 w 308"/>
                <a:gd name="T13" fmla="*/ 118 h 515"/>
                <a:gd name="T14" fmla="*/ 105 w 308"/>
                <a:gd name="T15" fmla="*/ 123 h 515"/>
                <a:gd name="T16" fmla="*/ 99 w 308"/>
                <a:gd name="T17" fmla="*/ 159 h 515"/>
                <a:gd name="T18" fmla="*/ 104 w 308"/>
                <a:gd name="T19" fmla="*/ 165 h 515"/>
                <a:gd name="T20" fmla="*/ 143 w 308"/>
                <a:gd name="T21" fmla="*/ 165 h 515"/>
                <a:gd name="T22" fmla="*/ 104 w 308"/>
                <a:gd name="T23" fmla="*/ 384 h 515"/>
                <a:gd name="T24" fmla="*/ 93 w 308"/>
                <a:gd name="T25" fmla="*/ 427 h 515"/>
                <a:gd name="T26" fmla="*/ 81 w 308"/>
                <a:gd name="T27" fmla="*/ 452 h 515"/>
                <a:gd name="T28" fmla="*/ 65 w 308"/>
                <a:gd name="T29" fmla="*/ 464 h 515"/>
                <a:gd name="T30" fmla="*/ 44 w 308"/>
                <a:gd name="T31" fmla="*/ 467 h 515"/>
                <a:gd name="T32" fmla="*/ 30 w 308"/>
                <a:gd name="T33" fmla="*/ 466 h 515"/>
                <a:gd name="T34" fmla="*/ 21 w 308"/>
                <a:gd name="T35" fmla="*/ 463 h 515"/>
                <a:gd name="T36" fmla="*/ 15 w 308"/>
                <a:gd name="T37" fmla="*/ 466 h 515"/>
                <a:gd name="T38" fmla="*/ 2 w 308"/>
                <a:gd name="T39" fmla="*/ 501 h 515"/>
                <a:gd name="T40" fmla="*/ 4 w 308"/>
                <a:gd name="T41" fmla="*/ 508 h 515"/>
                <a:gd name="T42" fmla="*/ 20 w 308"/>
                <a:gd name="T43" fmla="*/ 513 h 515"/>
                <a:gd name="T44" fmla="*/ 46 w 308"/>
                <a:gd name="T45" fmla="*/ 515 h 515"/>
                <a:gd name="T46" fmla="*/ 89 w 308"/>
                <a:gd name="T47" fmla="*/ 509 h 515"/>
                <a:gd name="T48" fmla="*/ 121 w 308"/>
                <a:gd name="T49" fmla="*/ 486 h 515"/>
                <a:gd name="T50" fmla="*/ 144 w 308"/>
                <a:gd name="T51" fmla="*/ 447 h 515"/>
                <a:gd name="T52" fmla="*/ 159 w 308"/>
                <a:gd name="T53" fmla="*/ 388 h 515"/>
                <a:gd name="T54" fmla="*/ 199 w 308"/>
                <a:gd name="T55" fmla="*/ 165 h 515"/>
                <a:gd name="T56" fmla="*/ 257 w 308"/>
                <a:gd name="T57" fmla="*/ 165 h 515"/>
                <a:gd name="T58" fmla="*/ 262 w 308"/>
                <a:gd name="T59" fmla="*/ 160 h 515"/>
                <a:gd name="T60" fmla="*/ 269 w 308"/>
                <a:gd name="T61" fmla="*/ 123 h 515"/>
                <a:gd name="T62" fmla="*/ 263 w 308"/>
                <a:gd name="T63" fmla="*/ 118 h 515"/>
                <a:gd name="T64" fmla="*/ 207 w 308"/>
                <a:gd name="T65" fmla="*/ 118 h 515"/>
                <a:gd name="T66" fmla="*/ 217 w 308"/>
                <a:gd name="T67" fmla="*/ 78 h 515"/>
                <a:gd name="T68" fmla="*/ 229 w 308"/>
                <a:gd name="T69" fmla="*/ 60 h 515"/>
                <a:gd name="T70" fmla="*/ 243 w 308"/>
                <a:gd name="T71" fmla="*/ 51 h 515"/>
                <a:gd name="T72" fmla="*/ 262 w 308"/>
                <a:gd name="T73" fmla="*/ 48 h 515"/>
                <a:gd name="T74" fmla="*/ 277 w 308"/>
                <a:gd name="T75" fmla="*/ 49 h 515"/>
                <a:gd name="T76" fmla="*/ 286 w 308"/>
                <a:gd name="T77" fmla="*/ 51 h 515"/>
                <a:gd name="T78" fmla="*/ 293 w 308"/>
                <a:gd name="T79" fmla="*/ 49 h 515"/>
                <a:gd name="T80" fmla="*/ 307 w 308"/>
                <a:gd name="T81" fmla="*/ 12 h 515"/>
                <a:gd name="T82" fmla="*/ 303 w 308"/>
                <a:gd name="T8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8" h="515">
                  <a:moveTo>
                    <a:pt x="303" y="6"/>
                  </a:moveTo>
                  <a:cubicBezTo>
                    <a:pt x="298" y="4"/>
                    <a:pt x="293" y="3"/>
                    <a:pt x="286" y="2"/>
                  </a:cubicBezTo>
                  <a:cubicBezTo>
                    <a:pt x="279" y="1"/>
                    <a:pt x="271" y="0"/>
                    <a:pt x="262" y="0"/>
                  </a:cubicBezTo>
                  <a:cubicBezTo>
                    <a:pt x="231" y="0"/>
                    <a:pt x="206" y="9"/>
                    <a:pt x="188" y="27"/>
                  </a:cubicBezTo>
                  <a:cubicBezTo>
                    <a:pt x="171" y="44"/>
                    <a:pt x="159" y="71"/>
                    <a:pt x="153" y="106"/>
                  </a:cubicBezTo>
                  <a:cubicBezTo>
                    <a:pt x="151" y="118"/>
                    <a:pt x="151" y="118"/>
                    <a:pt x="151" y="118"/>
                  </a:cubicBezTo>
                  <a:cubicBezTo>
                    <a:pt x="111" y="118"/>
                    <a:pt x="111" y="118"/>
                    <a:pt x="111" y="118"/>
                  </a:cubicBezTo>
                  <a:cubicBezTo>
                    <a:pt x="111" y="118"/>
                    <a:pt x="106" y="118"/>
                    <a:pt x="105" y="123"/>
                  </a:cubicBezTo>
                  <a:cubicBezTo>
                    <a:pt x="99" y="159"/>
                    <a:pt x="99" y="159"/>
                    <a:pt x="99" y="159"/>
                  </a:cubicBezTo>
                  <a:cubicBezTo>
                    <a:pt x="98" y="163"/>
                    <a:pt x="100" y="165"/>
                    <a:pt x="104" y="165"/>
                  </a:cubicBezTo>
                  <a:cubicBezTo>
                    <a:pt x="143" y="165"/>
                    <a:pt x="143" y="165"/>
                    <a:pt x="143" y="165"/>
                  </a:cubicBezTo>
                  <a:cubicBezTo>
                    <a:pt x="104" y="384"/>
                    <a:pt x="104" y="384"/>
                    <a:pt x="104" y="384"/>
                  </a:cubicBezTo>
                  <a:cubicBezTo>
                    <a:pt x="101" y="402"/>
                    <a:pt x="97" y="416"/>
                    <a:pt x="93" y="427"/>
                  </a:cubicBezTo>
                  <a:cubicBezTo>
                    <a:pt x="89" y="438"/>
                    <a:pt x="86" y="446"/>
                    <a:pt x="81" y="452"/>
                  </a:cubicBezTo>
                  <a:cubicBezTo>
                    <a:pt x="77" y="458"/>
                    <a:pt x="72" y="462"/>
                    <a:pt x="65" y="464"/>
                  </a:cubicBezTo>
                  <a:cubicBezTo>
                    <a:pt x="59" y="466"/>
                    <a:pt x="52" y="467"/>
                    <a:pt x="44" y="467"/>
                  </a:cubicBezTo>
                  <a:cubicBezTo>
                    <a:pt x="40" y="467"/>
                    <a:pt x="35" y="467"/>
                    <a:pt x="30" y="466"/>
                  </a:cubicBezTo>
                  <a:cubicBezTo>
                    <a:pt x="26" y="465"/>
                    <a:pt x="24" y="464"/>
                    <a:pt x="21" y="463"/>
                  </a:cubicBezTo>
                  <a:cubicBezTo>
                    <a:pt x="21" y="463"/>
                    <a:pt x="16" y="461"/>
                    <a:pt x="15" y="466"/>
                  </a:cubicBezTo>
                  <a:cubicBezTo>
                    <a:pt x="13" y="469"/>
                    <a:pt x="3" y="498"/>
                    <a:pt x="2" y="501"/>
                  </a:cubicBezTo>
                  <a:cubicBezTo>
                    <a:pt x="0" y="505"/>
                    <a:pt x="2" y="507"/>
                    <a:pt x="4" y="508"/>
                  </a:cubicBezTo>
                  <a:cubicBezTo>
                    <a:pt x="10" y="510"/>
                    <a:pt x="13" y="511"/>
                    <a:pt x="20" y="513"/>
                  </a:cubicBezTo>
                  <a:cubicBezTo>
                    <a:pt x="30" y="515"/>
                    <a:pt x="38" y="515"/>
                    <a:pt x="46" y="515"/>
                  </a:cubicBezTo>
                  <a:cubicBezTo>
                    <a:pt x="62" y="515"/>
                    <a:pt x="77" y="513"/>
                    <a:pt x="89" y="509"/>
                  </a:cubicBezTo>
                  <a:cubicBezTo>
                    <a:pt x="101" y="504"/>
                    <a:pt x="112" y="496"/>
                    <a:pt x="121" y="486"/>
                  </a:cubicBezTo>
                  <a:cubicBezTo>
                    <a:pt x="132" y="475"/>
                    <a:pt x="138" y="463"/>
                    <a:pt x="144" y="447"/>
                  </a:cubicBezTo>
                  <a:cubicBezTo>
                    <a:pt x="150" y="431"/>
                    <a:pt x="155" y="411"/>
                    <a:pt x="159" y="388"/>
                  </a:cubicBezTo>
                  <a:cubicBezTo>
                    <a:pt x="199" y="165"/>
                    <a:pt x="199" y="165"/>
                    <a:pt x="199" y="165"/>
                  </a:cubicBezTo>
                  <a:cubicBezTo>
                    <a:pt x="257" y="165"/>
                    <a:pt x="257" y="165"/>
                    <a:pt x="257" y="165"/>
                  </a:cubicBezTo>
                  <a:cubicBezTo>
                    <a:pt x="257" y="165"/>
                    <a:pt x="261" y="165"/>
                    <a:pt x="262" y="160"/>
                  </a:cubicBezTo>
                  <a:cubicBezTo>
                    <a:pt x="269" y="123"/>
                    <a:pt x="269" y="123"/>
                    <a:pt x="269" y="123"/>
                  </a:cubicBezTo>
                  <a:cubicBezTo>
                    <a:pt x="269" y="120"/>
                    <a:pt x="268" y="118"/>
                    <a:pt x="263" y="118"/>
                  </a:cubicBezTo>
                  <a:cubicBezTo>
                    <a:pt x="207" y="118"/>
                    <a:pt x="207" y="118"/>
                    <a:pt x="207" y="118"/>
                  </a:cubicBezTo>
                  <a:cubicBezTo>
                    <a:pt x="208" y="117"/>
                    <a:pt x="210" y="97"/>
                    <a:pt x="217" y="78"/>
                  </a:cubicBezTo>
                  <a:cubicBezTo>
                    <a:pt x="219" y="70"/>
                    <a:pt x="224" y="64"/>
                    <a:pt x="229" y="60"/>
                  </a:cubicBezTo>
                  <a:cubicBezTo>
                    <a:pt x="233" y="55"/>
                    <a:pt x="238" y="52"/>
                    <a:pt x="243" y="51"/>
                  </a:cubicBezTo>
                  <a:cubicBezTo>
                    <a:pt x="249" y="49"/>
                    <a:pt x="255" y="48"/>
                    <a:pt x="262" y="48"/>
                  </a:cubicBezTo>
                  <a:cubicBezTo>
                    <a:pt x="267" y="48"/>
                    <a:pt x="273" y="48"/>
                    <a:pt x="277" y="49"/>
                  </a:cubicBezTo>
                  <a:cubicBezTo>
                    <a:pt x="282" y="50"/>
                    <a:pt x="284" y="51"/>
                    <a:pt x="286" y="51"/>
                  </a:cubicBezTo>
                  <a:cubicBezTo>
                    <a:pt x="291" y="53"/>
                    <a:pt x="292" y="52"/>
                    <a:pt x="293" y="49"/>
                  </a:cubicBezTo>
                  <a:cubicBezTo>
                    <a:pt x="307" y="12"/>
                    <a:pt x="307" y="12"/>
                    <a:pt x="307" y="12"/>
                  </a:cubicBezTo>
                  <a:cubicBezTo>
                    <a:pt x="308" y="8"/>
                    <a:pt x="305" y="6"/>
                    <a:pt x="30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p:cNvSpPr>
            <p:nvPr userDrawn="1"/>
          </p:nvSpPr>
          <p:spPr bwMode="auto">
            <a:xfrm>
              <a:off x="2542" y="1421"/>
              <a:ext cx="132" cy="908"/>
            </a:xfrm>
            <a:custGeom>
              <a:avLst/>
              <a:gdLst>
                <a:gd name="T0" fmla="*/ 56 w 56"/>
                <a:gd name="T1" fmla="*/ 378 h 384"/>
                <a:gd name="T2" fmla="*/ 51 w 56"/>
                <a:gd name="T3" fmla="*/ 384 h 384"/>
                <a:gd name="T4" fmla="*/ 5 w 56"/>
                <a:gd name="T5" fmla="*/ 384 h 384"/>
                <a:gd name="T6" fmla="*/ 0 w 56"/>
                <a:gd name="T7" fmla="*/ 378 h 384"/>
                <a:gd name="T8" fmla="*/ 0 w 56"/>
                <a:gd name="T9" fmla="*/ 5 h 384"/>
                <a:gd name="T10" fmla="*/ 5 w 56"/>
                <a:gd name="T11" fmla="*/ 0 h 384"/>
                <a:gd name="T12" fmla="*/ 51 w 56"/>
                <a:gd name="T13" fmla="*/ 0 h 384"/>
                <a:gd name="T14" fmla="*/ 56 w 56"/>
                <a:gd name="T15" fmla="*/ 5 h 384"/>
                <a:gd name="T16" fmla="*/ 56 w 56"/>
                <a:gd name="T17" fmla="*/ 37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4">
                  <a:moveTo>
                    <a:pt x="56" y="378"/>
                  </a:moveTo>
                  <a:cubicBezTo>
                    <a:pt x="56" y="381"/>
                    <a:pt x="54" y="384"/>
                    <a:pt x="51" y="384"/>
                  </a:cubicBezTo>
                  <a:cubicBezTo>
                    <a:pt x="5" y="384"/>
                    <a:pt x="5" y="384"/>
                    <a:pt x="5" y="384"/>
                  </a:cubicBezTo>
                  <a:cubicBezTo>
                    <a:pt x="2" y="384"/>
                    <a:pt x="0" y="381"/>
                    <a:pt x="0" y="378"/>
                  </a:cubicBezTo>
                  <a:cubicBezTo>
                    <a:pt x="0" y="5"/>
                    <a:pt x="0" y="5"/>
                    <a:pt x="0" y="5"/>
                  </a:cubicBezTo>
                  <a:cubicBezTo>
                    <a:pt x="0" y="2"/>
                    <a:pt x="2" y="0"/>
                    <a:pt x="5" y="0"/>
                  </a:cubicBezTo>
                  <a:cubicBezTo>
                    <a:pt x="51" y="0"/>
                    <a:pt x="51" y="0"/>
                    <a:pt x="51" y="0"/>
                  </a:cubicBezTo>
                  <a:cubicBezTo>
                    <a:pt x="54" y="0"/>
                    <a:pt x="56" y="2"/>
                    <a:pt x="56" y="5"/>
                  </a:cubicBezTo>
                  <a:lnTo>
                    <a:pt x="56" y="3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5159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peaker_slide_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67532" y="429765"/>
            <a:ext cx="5535692" cy="1971675"/>
          </a:xfrm>
        </p:spPr>
        <p:txBody>
          <a:bodyPr lIns="0" tIns="0" rIns="0" bIns="0" anchor="b">
            <a:noAutofit/>
          </a:bodyPr>
          <a:lstStyle>
            <a:lvl1pPr algn="l">
              <a:defRPr sz="5400">
                <a:solidFill>
                  <a:schemeClr val="bg1"/>
                </a:solidFill>
              </a:defRPr>
            </a:lvl1pPr>
          </a:lstStyle>
          <a:p>
            <a:r>
              <a:rPr lang="en-US" dirty="0" smtClean="0"/>
              <a:t>Speaker Name</a:t>
            </a:r>
            <a:endParaRPr lang="en-US" dirty="0"/>
          </a:p>
        </p:txBody>
      </p:sp>
      <p:sp>
        <p:nvSpPr>
          <p:cNvPr id="10" name="Subtitle 2"/>
          <p:cNvSpPr>
            <a:spLocks noGrp="1"/>
          </p:cNvSpPr>
          <p:nvPr>
            <p:ph type="subTitle" idx="1"/>
          </p:nvPr>
        </p:nvSpPr>
        <p:spPr>
          <a:xfrm>
            <a:off x="267532" y="2515741"/>
            <a:ext cx="5535692" cy="1056032"/>
          </a:xfrm>
        </p:spPr>
        <p:txBody>
          <a:bodyPr lIns="0" tIns="0" rIns="0" bIns="0">
            <a:no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1" name="Group 18"/>
          <p:cNvGrpSpPr>
            <a:grpSpLocks noChangeAspect="1"/>
          </p:cNvGrpSpPr>
          <p:nvPr/>
        </p:nvGrpSpPr>
        <p:grpSpPr bwMode="auto">
          <a:xfrm>
            <a:off x="6575883" y="1581338"/>
            <a:ext cx="1898812" cy="1329135"/>
            <a:chOff x="267" y="-340"/>
            <a:chExt cx="7144" cy="5002"/>
          </a:xfrm>
        </p:grpSpPr>
        <p:sp>
          <p:nvSpPr>
            <p:cNvPr id="12" name="Freeform 19"/>
            <p:cNvSpPr>
              <a:spLocks/>
            </p:cNvSpPr>
            <p:nvPr userDrawn="1"/>
          </p:nvSpPr>
          <p:spPr bwMode="auto">
            <a:xfrm>
              <a:off x="267" y="-340"/>
              <a:ext cx="7144" cy="5002"/>
            </a:xfrm>
            <a:custGeom>
              <a:avLst/>
              <a:gdLst>
                <a:gd name="T0" fmla="*/ 1257 w 3021"/>
                <a:gd name="T1" fmla="*/ 230 h 2114"/>
                <a:gd name="T2" fmla="*/ 1640 w 3021"/>
                <a:gd name="T3" fmla="*/ 66 h 2114"/>
                <a:gd name="T4" fmla="*/ 2106 w 3021"/>
                <a:gd name="T5" fmla="*/ 342 h 2114"/>
                <a:gd name="T6" fmla="*/ 2369 w 3021"/>
                <a:gd name="T7" fmla="*/ 286 h 2114"/>
                <a:gd name="T8" fmla="*/ 3021 w 3021"/>
                <a:gd name="T9" fmla="*/ 943 h 2114"/>
                <a:gd name="T10" fmla="*/ 2369 w 3021"/>
                <a:gd name="T11" fmla="*/ 1600 h 2114"/>
                <a:gd name="T12" fmla="*/ 2241 w 3021"/>
                <a:gd name="T13" fmla="*/ 1587 h 2114"/>
                <a:gd name="T14" fmla="*/ 1826 w 3021"/>
                <a:gd name="T15" fmla="*/ 1831 h 2114"/>
                <a:gd name="T16" fmla="*/ 1618 w 3021"/>
                <a:gd name="T17" fmla="*/ 1783 h 2114"/>
                <a:gd name="T18" fmla="*/ 1118 w 3021"/>
                <a:gd name="T19" fmla="*/ 2114 h 2114"/>
                <a:gd name="T20" fmla="*/ 608 w 3021"/>
                <a:gd name="T21" fmla="*/ 1758 h 2114"/>
                <a:gd name="T22" fmla="*/ 504 w 3021"/>
                <a:gd name="T23" fmla="*/ 1769 h 2114"/>
                <a:gd name="T24" fmla="*/ 0 w 3021"/>
                <a:gd name="T25" fmla="*/ 1260 h 2114"/>
                <a:gd name="T26" fmla="*/ 252 w 3021"/>
                <a:gd name="T27" fmla="*/ 819 h 2114"/>
                <a:gd name="T28" fmla="*/ 204 w 3021"/>
                <a:gd name="T29" fmla="*/ 586 h 2114"/>
                <a:gd name="T30" fmla="*/ 791 w 3021"/>
                <a:gd name="T31" fmla="*/ 0 h 2114"/>
                <a:gd name="T32" fmla="*/ 1257 w 3021"/>
                <a:gd name="T33" fmla="*/ 230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1" h="2114">
                  <a:moveTo>
                    <a:pt x="1257" y="230"/>
                  </a:moveTo>
                  <a:cubicBezTo>
                    <a:pt x="1355" y="129"/>
                    <a:pt x="1490" y="66"/>
                    <a:pt x="1640" y="66"/>
                  </a:cubicBezTo>
                  <a:cubicBezTo>
                    <a:pt x="1840" y="66"/>
                    <a:pt x="2014" y="177"/>
                    <a:pt x="2106" y="342"/>
                  </a:cubicBezTo>
                  <a:cubicBezTo>
                    <a:pt x="2187" y="306"/>
                    <a:pt x="2276" y="286"/>
                    <a:pt x="2369" y="286"/>
                  </a:cubicBezTo>
                  <a:cubicBezTo>
                    <a:pt x="2729" y="286"/>
                    <a:pt x="3021" y="580"/>
                    <a:pt x="3021" y="943"/>
                  </a:cubicBezTo>
                  <a:cubicBezTo>
                    <a:pt x="3021" y="1306"/>
                    <a:pt x="2729" y="1600"/>
                    <a:pt x="2369" y="1600"/>
                  </a:cubicBezTo>
                  <a:cubicBezTo>
                    <a:pt x="2326" y="1600"/>
                    <a:pt x="2283" y="1595"/>
                    <a:pt x="2241" y="1587"/>
                  </a:cubicBezTo>
                  <a:cubicBezTo>
                    <a:pt x="2160" y="1733"/>
                    <a:pt x="2004" y="1831"/>
                    <a:pt x="1826" y="1831"/>
                  </a:cubicBezTo>
                  <a:cubicBezTo>
                    <a:pt x="1751" y="1831"/>
                    <a:pt x="1680" y="1814"/>
                    <a:pt x="1618" y="1783"/>
                  </a:cubicBezTo>
                  <a:cubicBezTo>
                    <a:pt x="1535" y="1977"/>
                    <a:pt x="1342" y="2114"/>
                    <a:pt x="1118" y="2114"/>
                  </a:cubicBezTo>
                  <a:cubicBezTo>
                    <a:pt x="884" y="2114"/>
                    <a:pt x="685" y="1966"/>
                    <a:pt x="608" y="1758"/>
                  </a:cubicBezTo>
                  <a:cubicBezTo>
                    <a:pt x="575" y="1765"/>
                    <a:pt x="540" y="1769"/>
                    <a:pt x="504" y="1769"/>
                  </a:cubicBezTo>
                  <a:cubicBezTo>
                    <a:pt x="226" y="1769"/>
                    <a:pt x="0" y="1541"/>
                    <a:pt x="0" y="1260"/>
                  </a:cubicBezTo>
                  <a:cubicBezTo>
                    <a:pt x="0" y="1071"/>
                    <a:pt x="102" y="907"/>
                    <a:pt x="252" y="819"/>
                  </a:cubicBezTo>
                  <a:cubicBezTo>
                    <a:pt x="221" y="747"/>
                    <a:pt x="204" y="668"/>
                    <a:pt x="204" y="586"/>
                  </a:cubicBezTo>
                  <a:cubicBezTo>
                    <a:pt x="204" y="262"/>
                    <a:pt x="467" y="0"/>
                    <a:pt x="791" y="0"/>
                  </a:cubicBezTo>
                  <a:cubicBezTo>
                    <a:pt x="981" y="0"/>
                    <a:pt x="1150" y="90"/>
                    <a:pt x="1257" y="2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p:cNvSpPr>
            <p:nvPr userDrawn="1"/>
          </p:nvSpPr>
          <p:spPr bwMode="auto">
            <a:xfrm>
              <a:off x="1298"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6" y="211"/>
                    <a:pt x="22" y="209"/>
                  </a:cubicBezTo>
                  <a:cubicBezTo>
                    <a:pt x="20" y="208"/>
                    <a:pt x="16" y="206"/>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1"/>
            <p:cNvSpPr>
              <a:spLocks/>
            </p:cNvSpPr>
            <p:nvPr userDrawn="1"/>
          </p:nvSpPr>
          <p:spPr bwMode="auto">
            <a:xfrm>
              <a:off x="3443"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5" y="212"/>
                    <a:pt x="22" y="209"/>
                  </a:cubicBezTo>
                  <a:cubicBezTo>
                    <a:pt x="21" y="209"/>
                    <a:pt x="16" y="207"/>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noEditPoints="1"/>
            </p:cNvSpPr>
            <p:nvPr userDrawn="1"/>
          </p:nvSpPr>
          <p:spPr bwMode="auto">
            <a:xfrm>
              <a:off x="4455" y="1671"/>
              <a:ext cx="596" cy="672"/>
            </a:xfrm>
            <a:custGeom>
              <a:avLst/>
              <a:gdLst>
                <a:gd name="T0" fmla="*/ 245 w 252"/>
                <a:gd name="T1" fmla="*/ 87 h 284"/>
                <a:gd name="T2" fmla="*/ 221 w 252"/>
                <a:gd name="T3" fmla="*/ 42 h 284"/>
                <a:gd name="T4" fmla="*/ 181 w 252"/>
                <a:gd name="T5" fmla="*/ 12 h 284"/>
                <a:gd name="T6" fmla="*/ 126 w 252"/>
                <a:gd name="T7" fmla="*/ 0 h 284"/>
                <a:gd name="T8" fmla="*/ 71 w 252"/>
                <a:gd name="T9" fmla="*/ 12 h 284"/>
                <a:gd name="T10" fmla="*/ 31 w 252"/>
                <a:gd name="T11" fmla="*/ 42 h 284"/>
                <a:gd name="T12" fmla="*/ 7 w 252"/>
                <a:gd name="T13" fmla="*/ 87 h 284"/>
                <a:gd name="T14" fmla="*/ 0 w 252"/>
                <a:gd name="T15" fmla="*/ 142 h 284"/>
                <a:gd name="T16" fmla="*/ 7 w 252"/>
                <a:gd name="T17" fmla="*/ 198 h 284"/>
                <a:gd name="T18" fmla="*/ 31 w 252"/>
                <a:gd name="T19" fmla="*/ 243 h 284"/>
                <a:gd name="T20" fmla="*/ 71 w 252"/>
                <a:gd name="T21" fmla="*/ 273 h 284"/>
                <a:gd name="T22" fmla="*/ 126 w 252"/>
                <a:gd name="T23" fmla="*/ 284 h 284"/>
                <a:gd name="T24" fmla="*/ 181 w 252"/>
                <a:gd name="T25" fmla="*/ 273 h 284"/>
                <a:gd name="T26" fmla="*/ 221 w 252"/>
                <a:gd name="T27" fmla="*/ 243 h 284"/>
                <a:gd name="T28" fmla="*/ 245 w 252"/>
                <a:gd name="T29" fmla="*/ 198 h 284"/>
                <a:gd name="T30" fmla="*/ 252 w 252"/>
                <a:gd name="T31" fmla="*/ 142 h 284"/>
                <a:gd name="T32" fmla="*/ 245 w 252"/>
                <a:gd name="T33" fmla="*/ 87 h 284"/>
                <a:gd name="T34" fmla="*/ 193 w 252"/>
                <a:gd name="T35" fmla="*/ 142 h 284"/>
                <a:gd name="T36" fmla="*/ 176 w 252"/>
                <a:gd name="T37" fmla="*/ 213 h 284"/>
                <a:gd name="T38" fmla="*/ 126 w 252"/>
                <a:gd name="T39" fmla="*/ 237 h 284"/>
                <a:gd name="T40" fmla="*/ 76 w 252"/>
                <a:gd name="T41" fmla="*/ 213 h 284"/>
                <a:gd name="T42" fmla="*/ 60 w 252"/>
                <a:gd name="T43" fmla="*/ 142 h 284"/>
                <a:gd name="T44" fmla="*/ 76 w 252"/>
                <a:gd name="T45" fmla="*/ 72 h 284"/>
                <a:gd name="T46" fmla="*/ 126 w 252"/>
                <a:gd name="T47" fmla="*/ 48 h 284"/>
                <a:gd name="T48" fmla="*/ 176 w 252"/>
                <a:gd name="T49" fmla="*/ 72 h 284"/>
                <a:gd name="T50" fmla="*/ 193 w 252"/>
                <a:gd name="T51"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284">
                  <a:moveTo>
                    <a:pt x="245" y="87"/>
                  </a:moveTo>
                  <a:cubicBezTo>
                    <a:pt x="240" y="69"/>
                    <a:pt x="232" y="54"/>
                    <a:pt x="221" y="42"/>
                  </a:cubicBezTo>
                  <a:cubicBezTo>
                    <a:pt x="211" y="29"/>
                    <a:pt x="197" y="19"/>
                    <a:pt x="181" y="12"/>
                  </a:cubicBezTo>
                  <a:cubicBezTo>
                    <a:pt x="166" y="4"/>
                    <a:pt x="147" y="0"/>
                    <a:pt x="126" y="0"/>
                  </a:cubicBezTo>
                  <a:cubicBezTo>
                    <a:pt x="105" y="0"/>
                    <a:pt x="86" y="4"/>
                    <a:pt x="71" y="12"/>
                  </a:cubicBezTo>
                  <a:cubicBezTo>
                    <a:pt x="55" y="19"/>
                    <a:pt x="41" y="29"/>
                    <a:pt x="31" y="42"/>
                  </a:cubicBezTo>
                  <a:cubicBezTo>
                    <a:pt x="20" y="54"/>
                    <a:pt x="12" y="69"/>
                    <a:pt x="7" y="87"/>
                  </a:cubicBezTo>
                  <a:cubicBezTo>
                    <a:pt x="2" y="104"/>
                    <a:pt x="0" y="122"/>
                    <a:pt x="0" y="142"/>
                  </a:cubicBezTo>
                  <a:cubicBezTo>
                    <a:pt x="0" y="162"/>
                    <a:pt x="2" y="181"/>
                    <a:pt x="7" y="198"/>
                  </a:cubicBezTo>
                  <a:cubicBezTo>
                    <a:pt x="12" y="215"/>
                    <a:pt x="20" y="230"/>
                    <a:pt x="31" y="243"/>
                  </a:cubicBezTo>
                  <a:cubicBezTo>
                    <a:pt x="41" y="255"/>
                    <a:pt x="55" y="265"/>
                    <a:pt x="71" y="273"/>
                  </a:cubicBezTo>
                  <a:cubicBezTo>
                    <a:pt x="86" y="280"/>
                    <a:pt x="105" y="284"/>
                    <a:pt x="126" y="284"/>
                  </a:cubicBezTo>
                  <a:cubicBezTo>
                    <a:pt x="147" y="284"/>
                    <a:pt x="166" y="280"/>
                    <a:pt x="181" y="273"/>
                  </a:cubicBezTo>
                  <a:cubicBezTo>
                    <a:pt x="197" y="265"/>
                    <a:pt x="211" y="255"/>
                    <a:pt x="221" y="243"/>
                  </a:cubicBezTo>
                  <a:cubicBezTo>
                    <a:pt x="232" y="230"/>
                    <a:pt x="240" y="215"/>
                    <a:pt x="245" y="198"/>
                  </a:cubicBezTo>
                  <a:cubicBezTo>
                    <a:pt x="250" y="181"/>
                    <a:pt x="252" y="162"/>
                    <a:pt x="252" y="142"/>
                  </a:cubicBezTo>
                  <a:cubicBezTo>
                    <a:pt x="252" y="122"/>
                    <a:pt x="250" y="104"/>
                    <a:pt x="245" y="87"/>
                  </a:cubicBezTo>
                  <a:moveTo>
                    <a:pt x="193" y="142"/>
                  </a:moveTo>
                  <a:cubicBezTo>
                    <a:pt x="193" y="172"/>
                    <a:pt x="187" y="196"/>
                    <a:pt x="176" y="213"/>
                  </a:cubicBezTo>
                  <a:cubicBezTo>
                    <a:pt x="165" y="229"/>
                    <a:pt x="149" y="237"/>
                    <a:pt x="126" y="237"/>
                  </a:cubicBezTo>
                  <a:cubicBezTo>
                    <a:pt x="103" y="237"/>
                    <a:pt x="87" y="229"/>
                    <a:pt x="76" y="213"/>
                  </a:cubicBezTo>
                  <a:cubicBezTo>
                    <a:pt x="65" y="196"/>
                    <a:pt x="60" y="172"/>
                    <a:pt x="60" y="142"/>
                  </a:cubicBezTo>
                  <a:cubicBezTo>
                    <a:pt x="60" y="112"/>
                    <a:pt x="65" y="89"/>
                    <a:pt x="76" y="72"/>
                  </a:cubicBezTo>
                  <a:cubicBezTo>
                    <a:pt x="87" y="56"/>
                    <a:pt x="103" y="48"/>
                    <a:pt x="126" y="48"/>
                  </a:cubicBezTo>
                  <a:cubicBezTo>
                    <a:pt x="149" y="48"/>
                    <a:pt x="165" y="56"/>
                    <a:pt x="176" y="72"/>
                  </a:cubicBezTo>
                  <a:cubicBezTo>
                    <a:pt x="187" y="89"/>
                    <a:pt x="193" y="112"/>
                    <a:pt x="193" y="1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3"/>
            <p:cNvSpPr>
              <a:spLocks/>
            </p:cNvSpPr>
            <p:nvPr userDrawn="1"/>
          </p:nvSpPr>
          <p:spPr bwMode="auto">
            <a:xfrm>
              <a:off x="5566" y="1671"/>
              <a:ext cx="507" cy="670"/>
            </a:xfrm>
            <a:custGeom>
              <a:avLst/>
              <a:gdLst>
                <a:gd name="T0" fmla="*/ 199 w 214"/>
                <a:gd name="T1" fmla="*/ 229 h 283"/>
                <a:gd name="T2" fmla="*/ 193 w 214"/>
                <a:gd name="T3" fmla="*/ 226 h 283"/>
                <a:gd name="T4" fmla="*/ 169 w 214"/>
                <a:gd name="T5" fmla="*/ 233 h 283"/>
                <a:gd name="T6" fmla="*/ 140 w 214"/>
                <a:gd name="T7" fmla="*/ 235 h 283"/>
                <a:gd name="T8" fmla="*/ 81 w 214"/>
                <a:gd name="T9" fmla="*/ 213 h 283"/>
                <a:gd name="T10" fmla="*/ 59 w 214"/>
                <a:gd name="T11" fmla="*/ 142 h 283"/>
                <a:gd name="T12" fmla="*/ 79 w 214"/>
                <a:gd name="T13" fmla="*/ 74 h 283"/>
                <a:gd name="T14" fmla="*/ 136 w 214"/>
                <a:gd name="T15" fmla="*/ 49 h 283"/>
                <a:gd name="T16" fmla="*/ 191 w 214"/>
                <a:gd name="T17" fmla="*/ 56 h 283"/>
                <a:gd name="T18" fmla="*/ 197 w 214"/>
                <a:gd name="T19" fmla="*/ 53 h 283"/>
                <a:gd name="T20" fmla="*/ 210 w 214"/>
                <a:gd name="T21" fmla="*/ 18 h 283"/>
                <a:gd name="T22" fmla="*/ 206 w 214"/>
                <a:gd name="T23" fmla="*/ 11 h 283"/>
                <a:gd name="T24" fmla="*/ 172 w 214"/>
                <a:gd name="T25" fmla="*/ 3 h 283"/>
                <a:gd name="T26" fmla="*/ 133 w 214"/>
                <a:gd name="T27" fmla="*/ 0 h 283"/>
                <a:gd name="T28" fmla="*/ 75 w 214"/>
                <a:gd name="T29" fmla="*/ 11 h 283"/>
                <a:gd name="T30" fmla="*/ 34 w 214"/>
                <a:gd name="T31" fmla="*/ 41 h 283"/>
                <a:gd name="T32" fmla="*/ 9 w 214"/>
                <a:gd name="T33" fmla="*/ 86 h 283"/>
                <a:gd name="T34" fmla="*/ 0 w 214"/>
                <a:gd name="T35" fmla="*/ 142 h 283"/>
                <a:gd name="T36" fmla="*/ 35 w 214"/>
                <a:gd name="T37" fmla="*/ 245 h 283"/>
                <a:gd name="T38" fmla="*/ 137 w 214"/>
                <a:gd name="T39" fmla="*/ 283 h 283"/>
                <a:gd name="T40" fmla="*/ 210 w 214"/>
                <a:gd name="T41" fmla="*/ 270 h 283"/>
                <a:gd name="T42" fmla="*/ 212 w 214"/>
                <a:gd name="T43" fmla="*/ 264 h 283"/>
                <a:gd name="T44" fmla="*/ 199 w 214"/>
                <a:gd name="T45" fmla="*/ 2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83">
                  <a:moveTo>
                    <a:pt x="199" y="229"/>
                  </a:moveTo>
                  <a:cubicBezTo>
                    <a:pt x="198" y="224"/>
                    <a:pt x="193" y="226"/>
                    <a:pt x="193" y="226"/>
                  </a:cubicBezTo>
                  <a:cubicBezTo>
                    <a:pt x="185" y="229"/>
                    <a:pt x="177" y="231"/>
                    <a:pt x="169" y="233"/>
                  </a:cubicBezTo>
                  <a:cubicBezTo>
                    <a:pt x="160" y="234"/>
                    <a:pt x="151" y="235"/>
                    <a:pt x="140" y="235"/>
                  </a:cubicBezTo>
                  <a:cubicBezTo>
                    <a:pt x="115" y="235"/>
                    <a:pt x="95" y="227"/>
                    <a:pt x="81" y="213"/>
                  </a:cubicBezTo>
                  <a:cubicBezTo>
                    <a:pt x="67" y="198"/>
                    <a:pt x="59" y="174"/>
                    <a:pt x="59" y="142"/>
                  </a:cubicBezTo>
                  <a:cubicBezTo>
                    <a:pt x="59" y="113"/>
                    <a:pt x="66" y="91"/>
                    <a:pt x="79" y="74"/>
                  </a:cubicBezTo>
                  <a:cubicBezTo>
                    <a:pt x="91" y="57"/>
                    <a:pt x="111" y="49"/>
                    <a:pt x="136" y="49"/>
                  </a:cubicBezTo>
                  <a:cubicBezTo>
                    <a:pt x="158" y="49"/>
                    <a:pt x="174" y="51"/>
                    <a:pt x="191" y="56"/>
                  </a:cubicBezTo>
                  <a:cubicBezTo>
                    <a:pt x="191" y="56"/>
                    <a:pt x="195" y="58"/>
                    <a:pt x="197" y="53"/>
                  </a:cubicBezTo>
                  <a:cubicBezTo>
                    <a:pt x="201" y="40"/>
                    <a:pt x="205" y="31"/>
                    <a:pt x="210" y="18"/>
                  </a:cubicBezTo>
                  <a:cubicBezTo>
                    <a:pt x="211" y="14"/>
                    <a:pt x="208" y="12"/>
                    <a:pt x="206" y="11"/>
                  </a:cubicBezTo>
                  <a:cubicBezTo>
                    <a:pt x="200" y="9"/>
                    <a:pt x="184" y="5"/>
                    <a:pt x="172" y="3"/>
                  </a:cubicBezTo>
                  <a:cubicBezTo>
                    <a:pt x="161" y="1"/>
                    <a:pt x="148" y="0"/>
                    <a:pt x="133" y="0"/>
                  </a:cubicBezTo>
                  <a:cubicBezTo>
                    <a:pt x="111" y="0"/>
                    <a:pt x="92" y="4"/>
                    <a:pt x="75" y="11"/>
                  </a:cubicBezTo>
                  <a:cubicBezTo>
                    <a:pt x="59" y="19"/>
                    <a:pt x="45" y="29"/>
                    <a:pt x="34" y="41"/>
                  </a:cubicBezTo>
                  <a:cubicBezTo>
                    <a:pt x="23" y="54"/>
                    <a:pt x="14" y="69"/>
                    <a:pt x="9" y="86"/>
                  </a:cubicBezTo>
                  <a:cubicBezTo>
                    <a:pt x="3" y="103"/>
                    <a:pt x="0" y="122"/>
                    <a:pt x="0" y="142"/>
                  </a:cubicBezTo>
                  <a:cubicBezTo>
                    <a:pt x="0" y="185"/>
                    <a:pt x="12" y="220"/>
                    <a:pt x="35" y="245"/>
                  </a:cubicBezTo>
                  <a:cubicBezTo>
                    <a:pt x="58" y="270"/>
                    <a:pt x="92" y="283"/>
                    <a:pt x="137" y="283"/>
                  </a:cubicBezTo>
                  <a:cubicBezTo>
                    <a:pt x="163" y="283"/>
                    <a:pt x="190" y="278"/>
                    <a:pt x="210" y="270"/>
                  </a:cubicBezTo>
                  <a:cubicBezTo>
                    <a:pt x="210" y="270"/>
                    <a:pt x="214" y="268"/>
                    <a:pt x="212" y="264"/>
                  </a:cubicBezTo>
                  <a:lnTo>
                    <a:pt x="199"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4"/>
            <p:cNvSpPr>
              <a:spLocks noEditPoints="1"/>
            </p:cNvSpPr>
            <p:nvPr userDrawn="1"/>
          </p:nvSpPr>
          <p:spPr bwMode="auto">
            <a:xfrm>
              <a:off x="6108" y="1671"/>
              <a:ext cx="582"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5"/>
            <p:cNvSpPr>
              <a:spLocks noEditPoints="1"/>
            </p:cNvSpPr>
            <p:nvPr userDrawn="1"/>
          </p:nvSpPr>
          <p:spPr bwMode="auto">
            <a:xfrm>
              <a:off x="2793" y="1671"/>
              <a:ext cx="581"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6"/>
            <p:cNvSpPr>
              <a:spLocks noEditPoints="1"/>
            </p:cNvSpPr>
            <p:nvPr userDrawn="1"/>
          </p:nvSpPr>
          <p:spPr bwMode="auto">
            <a:xfrm>
              <a:off x="1870" y="1671"/>
              <a:ext cx="537" cy="672"/>
            </a:xfrm>
            <a:custGeom>
              <a:avLst/>
              <a:gdLst>
                <a:gd name="T0" fmla="*/ 142 w 227"/>
                <a:gd name="T1" fmla="*/ 105 h 284"/>
                <a:gd name="T2" fmla="*/ 115 w 227"/>
                <a:gd name="T3" fmla="*/ 104 h 284"/>
                <a:gd name="T4" fmla="*/ 72 w 227"/>
                <a:gd name="T5" fmla="*/ 110 h 284"/>
                <a:gd name="T6" fmla="*/ 35 w 227"/>
                <a:gd name="T7" fmla="*/ 127 h 284"/>
                <a:gd name="T8" fmla="*/ 10 w 227"/>
                <a:gd name="T9" fmla="*/ 156 h 284"/>
                <a:gd name="T10" fmla="*/ 0 w 227"/>
                <a:gd name="T11" fmla="*/ 196 h 284"/>
                <a:gd name="T12" fmla="*/ 8 w 227"/>
                <a:gd name="T13" fmla="*/ 236 h 284"/>
                <a:gd name="T14" fmla="*/ 31 w 227"/>
                <a:gd name="T15" fmla="*/ 263 h 284"/>
                <a:gd name="T16" fmla="*/ 67 w 227"/>
                <a:gd name="T17" fmla="*/ 279 h 284"/>
                <a:gd name="T18" fmla="*/ 113 w 227"/>
                <a:gd name="T19" fmla="*/ 284 h 284"/>
                <a:gd name="T20" fmla="*/ 166 w 227"/>
                <a:gd name="T21" fmla="*/ 279 h 284"/>
                <a:gd name="T22" fmla="*/ 210 w 227"/>
                <a:gd name="T23" fmla="*/ 271 h 284"/>
                <a:gd name="T24" fmla="*/ 223 w 227"/>
                <a:gd name="T25" fmla="*/ 267 h 284"/>
                <a:gd name="T26" fmla="*/ 227 w 227"/>
                <a:gd name="T27" fmla="*/ 262 h 284"/>
                <a:gd name="T28" fmla="*/ 227 w 227"/>
                <a:gd name="T29" fmla="*/ 102 h 284"/>
                <a:gd name="T30" fmla="*/ 199 w 227"/>
                <a:gd name="T31" fmla="*/ 24 h 284"/>
                <a:gd name="T32" fmla="*/ 118 w 227"/>
                <a:gd name="T33" fmla="*/ 0 h 284"/>
                <a:gd name="T34" fmla="*/ 72 w 227"/>
                <a:gd name="T35" fmla="*/ 4 h 284"/>
                <a:gd name="T36" fmla="*/ 18 w 227"/>
                <a:gd name="T37" fmla="*/ 24 h 284"/>
                <a:gd name="T38" fmla="*/ 16 w 227"/>
                <a:gd name="T39" fmla="*/ 31 h 284"/>
                <a:gd name="T40" fmla="*/ 28 w 227"/>
                <a:gd name="T41" fmla="*/ 64 h 284"/>
                <a:gd name="T42" fmla="*/ 34 w 227"/>
                <a:gd name="T43" fmla="*/ 67 h 284"/>
                <a:gd name="T44" fmla="*/ 37 w 227"/>
                <a:gd name="T45" fmla="*/ 66 h 284"/>
                <a:gd name="T46" fmla="*/ 113 w 227"/>
                <a:gd name="T47" fmla="*/ 48 h 284"/>
                <a:gd name="T48" fmla="*/ 157 w 227"/>
                <a:gd name="T49" fmla="*/ 59 h 284"/>
                <a:gd name="T50" fmla="*/ 171 w 227"/>
                <a:gd name="T51" fmla="*/ 101 h 284"/>
                <a:gd name="T52" fmla="*/ 171 w 227"/>
                <a:gd name="T53" fmla="*/ 109 h 284"/>
                <a:gd name="T54" fmla="*/ 142 w 227"/>
                <a:gd name="T55" fmla="*/ 105 h 284"/>
                <a:gd name="T56" fmla="*/ 72 w 227"/>
                <a:gd name="T57" fmla="*/ 228 h 284"/>
                <a:gd name="T58" fmla="*/ 62 w 227"/>
                <a:gd name="T59" fmla="*/ 218 h 284"/>
                <a:gd name="T60" fmla="*/ 57 w 227"/>
                <a:gd name="T61" fmla="*/ 195 h 284"/>
                <a:gd name="T62" fmla="*/ 73 w 227"/>
                <a:gd name="T63" fmla="*/ 161 h 284"/>
                <a:gd name="T64" fmla="*/ 123 w 227"/>
                <a:gd name="T65" fmla="*/ 148 h 284"/>
                <a:gd name="T66" fmla="*/ 171 w 227"/>
                <a:gd name="T67" fmla="*/ 152 h 284"/>
                <a:gd name="T68" fmla="*/ 171 w 227"/>
                <a:gd name="T69" fmla="*/ 232 h 284"/>
                <a:gd name="T70" fmla="*/ 171 w 227"/>
                <a:gd name="T71" fmla="*/ 232 h 284"/>
                <a:gd name="T72" fmla="*/ 124 w 227"/>
                <a:gd name="T73" fmla="*/ 238 h 284"/>
                <a:gd name="T74" fmla="*/ 72 w 227"/>
                <a:gd name="T75" fmla="*/ 22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7" h="284">
                  <a:moveTo>
                    <a:pt x="142" y="105"/>
                  </a:moveTo>
                  <a:cubicBezTo>
                    <a:pt x="135" y="105"/>
                    <a:pt x="126" y="104"/>
                    <a:pt x="115" y="104"/>
                  </a:cubicBezTo>
                  <a:cubicBezTo>
                    <a:pt x="100" y="104"/>
                    <a:pt x="85" y="106"/>
                    <a:pt x="72" y="110"/>
                  </a:cubicBezTo>
                  <a:cubicBezTo>
                    <a:pt x="58" y="114"/>
                    <a:pt x="46" y="119"/>
                    <a:pt x="35" y="127"/>
                  </a:cubicBezTo>
                  <a:cubicBezTo>
                    <a:pt x="24" y="134"/>
                    <a:pt x="16" y="144"/>
                    <a:pt x="10" y="156"/>
                  </a:cubicBezTo>
                  <a:cubicBezTo>
                    <a:pt x="4" y="167"/>
                    <a:pt x="0" y="181"/>
                    <a:pt x="0" y="196"/>
                  </a:cubicBezTo>
                  <a:cubicBezTo>
                    <a:pt x="0" y="212"/>
                    <a:pt x="3" y="225"/>
                    <a:pt x="8" y="236"/>
                  </a:cubicBezTo>
                  <a:cubicBezTo>
                    <a:pt x="14" y="247"/>
                    <a:pt x="21" y="256"/>
                    <a:pt x="31" y="263"/>
                  </a:cubicBezTo>
                  <a:cubicBezTo>
                    <a:pt x="41" y="270"/>
                    <a:pt x="53" y="276"/>
                    <a:pt x="67" y="279"/>
                  </a:cubicBezTo>
                  <a:cubicBezTo>
                    <a:pt x="81" y="282"/>
                    <a:pt x="96" y="284"/>
                    <a:pt x="113" y="284"/>
                  </a:cubicBezTo>
                  <a:cubicBezTo>
                    <a:pt x="131" y="284"/>
                    <a:pt x="149" y="282"/>
                    <a:pt x="166" y="279"/>
                  </a:cubicBezTo>
                  <a:cubicBezTo>
                    <a:pt x="184" y="276"/>
                    <a:pt x="205" y="272"/>
                    <a:pt x="210" y="271"/>
                  </a:cubicBezTo>
                  <a:cubicBezTo>
                    <a:pt x="216" y="269"/>
                    <a:pt x="223" y="267"/>
                    <a:pt x="223" y="267"/>
                  </a:cubicBezTo>
                  <a:cubicBezTo>
                    <a:pt x="227" y="266"/>
                    <a:pt x="227" y="262"/>
                    <a:pt x="227" y="262"/>
                  </a:cubicBezTo>
                  <a:cubicBezTo>
                    <a:pt x="227" y="102"/>
                    <a:pt x="227" y="102"/>
                    <a:pt x="227" y="102"/>
                  </a:cubicBezTo>
                  <a:cubicBezTo>
                    <a:pt x="227" y="67"/>
                    <a:pt x="217" y="40"/>
                    <a:pt x="199" y="24"/>
                  </a:cubicBezTo>
                  <a:cubicBezTo>
                    <a:pt x="180" y="8"/>
                    <a:pt x="153" y="0"/>
                    <a:pt x="118" y="0"/>
                  </a:cubicBezTo>
                  <a:cubicBezTo>
                    <a:pt x="105" y="0"/>
                    <a:pt x="84" y="2"/>
                    <a:pt x="72" y="4"/>
                  </a:cubicBezTo>
                  <a:cubicBezTo>
                    <a:pt x="72" y="4"/>
                    <a:pt x="33" y="12"/>
                    <a:pt x="18" y="24"/>
                  </a:cubicBezTo>
                  <a:cubicBezTo>
                    <a:pt x="18" y="24"/>
                    <a:pt x="14" y="26"/>
                    <a:pt x="16" y="31"/>
                  </a:cubicBezTo>
                  <a:cubicBezTo>
                    <a:pt x="28" y="64"/>
                    <a:pt x="28" y="64"/>
                    <a:pt x="28" y="64"/>
                  </a:cubicBezTo>
                  <a:cubicBezTo>
                    <a:pt x="30" y="69"/>
                    <a:pt x="34" y="67"/>
                    <a:pt x="34" y="67"/>
                  </a:cubicBezTo>
                  <a:cubicBezTo>
                    <a:pt x="34" y="67"/>
                    <a:pt x="35" y="67"/>
                    <a:pt x="37" y="66"/>
                  </a:cubicBezTo>
                  <a:cubicBezTo>
                    <a:pt x="71" y="48"/>
                    <a:pt x="113" y="48"/>
                    <a:pt x="113" y="48"/>
                  </a:cubicBezTo>
                  <a:cubicBezTo>
                    <a:pt x="132" y="48"/>
                    <a:pt x="147" y="52"/>
                    <a:pt x="157" y="59"/>
                  </a:cubicBezTo>
                  <a:cubicBezTo>
                    <a:pt x="166" y="67"/>
                    <a:pt x="171" y="78"/>
                    <a:pt x="171" y="101"/>
                  </a:cubicBezTo>
                  <a:cubicBezTo>
                    <a:pt x="171" y="109"/>
                    <a:pt x="171" y="109"/>
                    <a:pt x="171" y="109"/>
                  </a:cubicBezTo>
                  <a:cubicBezTo>
                    <a:pt x="156" y="106"/>
                    <a:pt x="142" y="105"/>
                    <a:pt x="142" y="105"/>
                  </a:cubicBezTo>
                  <a:close/>
                  <a:moveTo>
                    <a:pt x="72" y="228"/>
                  </a:moveTo>
                  <a:cubicBezTo>
                    <a:pt x="66" y="223"/>
                    <a:pt x="65" y="221"/>
                    <a:pt x="62" y="218"/>
                  </a:cubicBezTo>
                  <a:cubicBezTo>
                    <a:pt x="59" y="212"/>
                    <a:pt x="57" y="205"/>
                    <a:pt x="57" y="195"/>
                  </a:cubicBezTo>
                  <a:cubicBezTo>
                    <a:pt x="57" y="180"/>
                    <a:pt x="62" y="169"/>
                    <a:pt x="73" y="161"/>
                  </a:cubicBezTo>
                  <a:cubicBezTo>
                    <a:pt x="73" y="161"/>
                    <a:pt x="88" y="148"/>
                    <a:pt x="123" y="148"/>
                  </a:cubicBezTo>
                  <a:cubicBezTo>
                    <a:pt x="149" y="149"/>
                    <a:pt x="171" y="152"/>
                    <a:pt x="171" y="152"/>
                  </a:cubicBezTo>
                  <a:cubicBezTo>
                    <a:pt x="171" y="232"/>
                    <a:pt x="171" y="232"/>
                    <a:pt x="171" y="232"/>
                  </a:cubicBezTo>
                  <a:cubicBezTo>
                    <a:pt x="171" y="232"/>
                    <a:pt x="171" y="232"/>
                    <a:pt x="171" y="232"/>
                  </a:cubicBezTo>
                  <a:cubicBezTo>
                    <a:pt x="171" y="232"/>
                    <a:pt x="149" y="237"/>
                    <a:pt x="124" y="238"/>
                  </a:cubicBezTo>
                  <a:cubicBezTo>
                    <a:pt x="88" y="240"/>
                    <a:pt x="72" y="228"/>
                    <a:pt x="72" y="2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7"/>
            <p:cNvSpPr>
              <a:spLocks/>
            </p:cNvSpPr>
            <p:nvPr userDrawn="1"/>
          </p:nvSpPr>
          <p:spPr bwMode="auto">
            <a:xfrm>
              <a:off x="5162" y="1676"/>
              <a:ext cx="386" cy="653"/>
            </a:xfrm>
            <a:custGeom>
              <a:avLst/>
              <a:gdLst>
                <a:gd name="T0" fmla="*/ 162 w 163"/>
                <a:gd name="T1" fmla="*/ 13 h 276"/>
                <a:gd name="T2" fmla="*/ 159 w 163"/>
                <a:gd name="T3" fmla="*/ 7 h 276"/>
                <a:gd name="T4" fmla="*/ 130 w 163"/>
                <a:gd name="T5" fmla="*/ 2 h 276"/>
                <a:gd name="T6" fmla="*/ 85 w 163"/>
                <a:gd name="T7" fmla="*/ 9 h 276"/>
                <a:gd name="T8" fmla="*/ 55 w 163"/>
                <a:gd name="T9" fmla="*/ 31 h 276"/>
                <a:gd name="T10" fmla="*/ 55 w 163"/>
                <a:gd name="T11" fmla="*/ 9 h 276"/>
                <a:gd name="T12" fmla="*/ 50 w 163"/>
                <a:gd name="T13" fmla="*/ 4 h 276"/>
                <a:gd name="T14" fmla="*/ 5 w 163"/>
                <a:gd name="T15" fmla="*/ 4 h 276"/>
                <a:gd name="T16" fmla="*/ 0 w 163"/>
                <a:gd name="T17" fmla="*/ 9 h 276"/>
                <a:gd name="T18" fmla="*/ 0 w 163"/>
                <a:gd name="T19" fmla="*/ 270 h 276"/>
                <a:gd name="T20" fmla="*/ 6 w 163"/>
                <a:gd name="T21" fmla="*/ 276 h 276"/>
                <a:gd name="T22" fmla="*/ 52 w 163"/>
                <a:gd name="T23" fmla="*/ 276 h 276"/>
                <a:gd name="T24" fmla="*/ 57 w 163"/>
                <a:gd name="T25" fmla="*/ 270 h 276"/>
                <a:gd name="T26" fmla="*/ 57 w 163"/>
                <a:gd name="T27" fmla="*/ 140 h 276"/>
                <a:gd name="T28" fmla="*/ 63 w 163"/>
                <a:gd name="T29" fmla="*/ 94 h 276"/>
                <a:gd name="T30" fmla="*/ 78 w 163"/>
                <a:gd name="T31" fmla="*/ 68 h 276"/>
                <a:gd name="T32" fmla="*/ 100 w 163"/>
                <a:gd name="T33" fmla="*/ 55 h 276"/>
                <a:gd name="T34" fmla="*/ 123 w 163"/>
                <a:gd name="T35" fmla="*/ 52 h 276"/>
                <a:gd name="T36" fmla="*/ 142 w 163"/>
                <a:gd name="T37" fmla="*/ 54 h 276"/>
                <a:gd name="T38" fmla="*/ 149 w 163"/>
                <a:gd name="T39" fmla="*/ 50 h 276"/>
                <a:gd name="T40" fmla="*/ 162 w 163"/>
                <a:gd name="T41"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76">
                  <a:moveTo>
                    <a:pt x="162" y="13"/>
                  </a:moveTo>
                  <a:cubicBezTo>
                    <a:pt x="163" y="9"/>
                    <a:pt x="161" y="7"/>
                    <a:pt x="159" y="7"/>
                  </a:cubicBezTo>
                  <a:cubicBezTo>
                    <a:pt x="156" y="5"/>
                    <a:pt x="142" y="2"/>
                    <a:pt x="130" y="2"/>
                  </a:cubicBezTo>
                  <a:cubicBezTo>
                    <a:pt x="108" y="0"/>
                    <a:pt x="96" y="4"/>
                    <a:pt x="85" y="9"/>
                  </a:cubicBezTo>
                  <a:cubicBezTo>
                    <a:pt x="74" y="14"/>
                    <a:pt x="62" y="22"/>
                    <a:pt x="55" y="31"/>
                  </a:cubicBezTo>
                  <a:cubicBezTo>
                    <a:pt x="55" y="9"/>
                    <a:pt x="55" y="9"/>
                    <a:pt x="55" y="9"/>
                  </a:cubicBezTo>
                  <a:cubicBezTo>
                    <a:pt x="55" y="6"/>
                    <a:pt x="53" y="4"/>
                    <a:pt x="50" y="4"/>
                  </a:cubicBezTo>
                  <a:cubicBezTo>
                    <a:pt x="5" y="4"/>
                    <a:pt x="5" y="4"/>
                    <a:pt x="5" y="4"/>
                  </a:cubicBezTo>
                  <a:cubicBezTo>
                    <a:pt x="3" y="4"/>
                    <a:pt x="0" y="6"/>
                    <a:pt x="0" y="9"/>
                  </a:cubicBezTo>
                  <a:cubicBezTo>
                    <a:pt x="0" y="270"/>
                    <a:pt x="0" y="270"/>
                    <a:pt x="0" y="270"/>
                  </a:cubicBezTo>
                  <a:cubicBezTo>
                    <a:pt x="0" y="273"/>
                    <a:pt x="3" y="276"/>
                    <a:pt x="6" y="276"/>
                  </a:cubicBezTo>
                  <a:cubicBezTo>
                    <a:pt x="52" y="276"/>
                    <a:pt x="52" y="276"/>
                    <a:pt x="52" y="276"/>
                  </a:cubicBezTo>
                  <a:cubicBezTo>
                    <a:pt x="55" y="276"/>
                    <a:pt x="57" y="273"/>
                    <a:pt x="57" y="270"/>
                  </a:cubicBezTo>
                  <a:cubicBezTo>
                    <a:pt x="57" y="140"/>
                    <a:pt x="57" y="140"/>
                    <a:pt x="57" y="140"/>
                  </a:cubicBezTo>
                  <a:cubicBezTo>
                    <a:pt x="57" y="123"/>
                    <a:pt x="59" y="105"/>
                    <a:pt x="63" y="94"/>
                  </a:cubicBezTo>
                  <a:cubicBezTo>
                    <a:pt x="67" y="83"/>
                    <a:pt x="72" y="75"/>
                    <a:pt x="78" y="68"/>
                  </a:cubicBezTo>
                  <a:cubicBezTo>
                    <a:pt x="85" y="62"/>
                    <a:pt x="92" y="58"/>
                    <a:pt x="100" y="55"/>
                  </a:cubicBezTo>
                  <a:cubicBezTo>
                    <a:pt x="108" y="53"/>
                    <a:pt x="117" y="52"/>
                    <a:pt x="123" y="52"/>
                  </a:cubicBezTo>
                  <a:cubicBezTo>
                    <a:pt x="132" y="52"/>
                    <a:pt x="142" y="54"/>
                    <a:pt x="142" y="54"/>
                  </a:cubicBezTo>
                  <a:cubicBezTo>
                    <a:pt x="146" y="55"/>
                    <a:pt x="148" y="53"/>
                    <a:pt x="149" y="50"/>
                  </a:cubicBezTo>
                  <a:cubicBezTo>
                    <a:pt x="152" y="42"/>
                    <a:pt x="160" y="18"/>
                    <a:pt x="16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8"/>
            <p:cNvSpPr>
              <a:spLocks/>
            </p:cNvSpPr>
            <p:nvPr userDrawn="1"/>
          </p:nvSpPr>
          <p:spPr bwMode="auto">
            <a:xfrm>
              <a:off x="3807" y="1406"/>
              <a:ext cx="728" cy="1219"/>
            </a:xfrm>
            <a:custGeom>
              <a:avLst/>
              <a:gdLst>
                <a:gd name="T0" fmla="*/ 303 w 308"/>
                <a:gd name="T1" fmla="*/ 6 h 515"/>
                <a:gd name="T2" fmla="*/ 286 w 308"/>
                <a:gd name="T3" fmla="*/ 2 h 515"/>
                <a:gd name="T4" fmla="*/ 262 w 308"/>
                <a:gd name="T5" fmla="*/ 0 h 515"/>
                <a:gd name="T6" fmla="*/ 188 w 308"/>
                <a:gd name="T7" fmla="*/ 27 h 515"/>
                <a:gd name="T8" fmla="*/ 153 w 308"/>
                <a:gd name="T9" fmla="*/ 106 h 515"/>
                <a:gd name="T10" fmla="*/ 151 w 308"/>
                <a:gd name="T11" fmla="*/ 118 h 515"/>
                <a:gd name="T12" fmla="*/ 111 w 308"/>
                <a:gd name="T13" fmla="*/ 118 h 515"/>
                <a:gd name="T14" fmla="*/ 105 w 308"/>
                <a:gd name="T15" fmla="*/ 123 h 515"/>
                <a:gd name="T16" fmla="*/ 99 w 308"/>
                <a:gd name="T17" fmla="*/ 159 h 515"/>
                <a:gd name="T18" fmla="*/ 104 w 308"/>
                <a:gd name="T19" fmla="*/ 165 h 515"/>
                <a:gd name="T20" fmla="*/ 143 w 308"/>
                <a:gd name="T21" fmla="*/ 165 h 515"/>
                <a:gd name="T22" fmla="*/ 104 w 308"/>
                <a:gd name="T23" fmla="*/ 384 h 515"/>
                <a:gd name="T24" fmla="*/ 93 w 308"/>
                <a:gd name="T25" fmla="*/ 427 h 515"/>
                <a:gd name="T26" fmla="*/ 81 w 308"/>
                <a:gd name="T27" fmla="*/ 452 h 515"/>
                <a:gd name="T28" fmla="*/ 65 w 308"/>
                <a:gd name="T29" fmla="*/ 464 h 515"/>
                <a:gd name="T30" fmla="*/ 44 w 308"/>
                <a:gd name="T31" fmla="*/ 467 h 515"/>
                <a:gd name="T32" fmla="*/ 30 w 308"/>
                <a:gd name="T33" fmla="*/ 466 h 515"/>
                <a:gd name="T34" fmla="*/ 21 w 308"/>
                <a:gd name="T35" fmla="*/ 463 h 515"/>
                <a:gd name="T36" fmla="*/ 15 w 308"/>
                <a:gd name="T37" fmla="*/ 466 h 515"/>
                <a:gd name="T38" fmla="*/ 2 w 308"/>
                <a:gd name="T39" fmla="*/ 501 h 515"/>
                <a:gd name="T40" fmla="*/ 4 w 308"/>
                <a:gd name="T41" fmla="*/ 508 h 515"/>
                <a:gd name="T42" fmla="*/ 20 w 308"/>
                <a:gd name="T43" fmla="*/ 513 h 515"/>
                <a:gd name="T44" fmla="*/ 46 w 308"/>
                <a:gd name="T45" fmla="*/ 515 h 515"/>
                <a:gd name="T46" fmla="*/ 89 w 308"/>
                <a:gd name="T47" fmla="*/ 509 h 515"/>
                <a:gd name="T48" fmla="*/ 121 w 308"/>
                <a:gd name="T49" fmla="*/ 486 h 515"/>
                <a:gd name="T50" fmla="*/ 144 w 308"/>
                <a:gd name="T51" fmla="*/ 447 h 515"/>
                <a:gd name="T52" fmla="*/ 159 w 308"/>
                <a:gd name="T53" fmla="*/ 388 h 515"/>
                <a:gd name="T54" fmla="*/ 199 w 308"/>
                <a:gd name="T55" fmla="*/ 165 h 515"/>
                <a:gd name="T56" fmla="*/ 257 w 308"/>
                <a:gd name="T57" fmla="*/ 165 h 515"/>
                <a:gd name="T58" fmla="*/ 262 w 308"/>
                <a:gd name="T59" fmla="*/ 160 h 515"/>
                <a:gd name="T60" fmla="*/ 269 w 308"/>
                <a:gd name="T61" fmla="*/ 123 h 515"/>
                <a:gd name="T62" fmla="*/ 263 w 308"/>
                <a:gd name="T63" fmla="*/ 118 h 515"/>
                <a:gd name="T64" fmla="*/ 207 w 308"/>
                <a:gd name="T65" fmla="*/ 118 h 515"/>
                <a:gd name="T66" fmla="*/ 217 w 308"/>
                <a:gd name="T67" fmla="*/ 78 h 515"/>
                <a:gd name="T68" fmla="*/ 229 w 308"/>
                <a:gd name="T69" fmla="*/ 60 h 515"/>
                <a:gd name="T70" fmla="*/ 243 w 308"/>
                <a:gd name="T71" fmla="*/ 51 h 515"/>
                <a:gd name="T72" fmla="*/ 262 w 308"/>
                <a:gd name="T73" fmla="*/ 48 h 515"/>
                <a:gd name="T74" fmla="*/ 277 w 308"/>
                <a:gd name="T75" fmla="*/ 49 h 515"/>
                <a:gd name="T76" fmla="*/ 286 w 308"/>
                <a:gd name="T77" fmla="*/ 51 h 515"/>
                <a:gd name="T78" fmla="*/ 293 w 308"/>
                <a:gd name="T79" fmla="*/ 49 h 515"/>
                <a:gd name="T80" fmla="*/ 307 w 308"/>
                <a:gd name="T81" fmla="*/ 12 h 515"/>
                <a:gd name="T82" fmla="*/ 303 w 308"/>
                <a:gd name="T8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8" h="515">
                  <a:moveTo>
                    <a:pt x="303" y="6"/>
                  </a:moveTo>
                  <a:cubicBezTo>
                    <a:pt x="298" y="4"/>
                    <a:pt x="293" y="3"/>
                    <a:pt x="286" y="2"/>
                  </a:cubicBezTo>
                  <a:cubicBezTo>
                    <a:pt x="279" y="1"/>
                    <a:pt x="271" y="0"/>
                    <a:pt x="262" y="0"/>
                  </a:cubicBezTo>
                  <a:cubicBezTo>
                    <a:pt x="231" y="0"/>
                    <a:pt x="206" y="9"/>
                    <a:pt x="188" y="27"/>
                  </a:cubicBezTo>
                  <a:cubicBezTo>
                    <a:pt x="171" y="44"/>
                    <a:pt x="159" y="71"/>
                    <a:pt x="153" y="106"/>
                  </a:cubicBezTo>
                  <a:cubicBezTo>
                    <a:pt x="151" y="118"/>
                    <a:pt x="151" y="118"/>
                    <a:pt x="151" y="118"/>
                  </a:cubicBezTo>
                  <a:cubicBezTo>
                    <a:pt x="111" y="118"/>
                    <a:pt x="111" y="118"/>
                    <a:pt x="111" y="118"/>
                  </a:cubicBezTo>
                  <a:cubicBezTo>
                    <a:pt x="111" y="118"/>
                    <a:pt x="106" y="118"/>
                    <a:pt x="105" y="123"/>
                  </a:cubicBezTo>
                  <a:cubicBezTo>
                    <a:pt x="99" y="159"/>
                    <a:pt x="99" y="159"/>
                    <a:pt x="99" y="159"/>
                  </a:cubicBezTo>
                  <a:cubicBezTo>
                    <a:pt x="98" y="163"/>
                    <a:pt x="100" y="165"/>
                    <a:pt x="104" y="165"/>
                  </a:cubicBezTo>
                  <a:cubicBezTo>
                    <a:pt x="143" y="165"/>
                    <a:pt x="143" y="165"/>
                    <a:pt x="143" y="165"/>
                  </a:cubicBezTo>
                  <a:cubicBezTo>
                    <a:pt x="104" y="384"/>
                    <a:pt x="104" y="384"/>
                    <a:pt x="104" y="384"/>
                  </a:cubicBezTo>
                  <a:cubicBezTo>
                    <a:pt x="101" y="402"/>
                    <a:pt x="97" y="416"/>
                    <a:pt x="93" y="427"/>
                  </a:cubicBezTo>
                  <a:cubicBezTo>
                    <a:pt x="89" y="438"/>
                    <a:pt x="86" y="446"/>
                    <a:pt x="81" y="452"/>
                  </a:cubicBezTo>
                  <a:cubicBezTo>
                    <a:pt x="77" y="458"/>
                    <a:pt x="72" y="462"/>
                    <a:pt x="65" y="464"/>
                  </a:cubicBezTo>
                  <a:cubicBezTo>
                    <a:pt x="59" y="466"/>
                    <a:pt x="52" y="467"/>
                    <a:pt x="44" y="467"/>
                  </a:cubicBezTo>
                  <a:cubicBezTo>
                    <a:pt x="40" y="467"/>
                    <a:pt x="35" y="467"/>
                    <a:pt x="30" y="466"/>
                  </a:cubicBezTo>
                  <a:cubicBezTo>
                    <a:pt x="26" y="465"/>
                    <a:pt x="24" y="464"/>
                    <a:pt x="21" y="463"/>
                  </a:cubicBezTo>
                  <a:cubicBezTo>
                    <a:pt x="21" y="463"/>
                    <a:pt x="16" y="461"/>
                    <a:pt x="15" y="466"/>
                  </a:cubicBezTo>
                  <a:cubicBezTo>
                    <a:pt x="13" y="469"/>
                    <a:pt x="3" y="498"/>
                    <a:pt x="2" y="501"/>
                  </a:cubicBezTo>
                  <a:cubicBezTo>
                    <a:pt x="0" y="505"/>
                    <a:pt x="2" y="507"/>
                    <a:pt x="4" y="508"/>
                  </a:cubicBezTo>
                  <a:cubicBezTo>
                    <a:pt x="10" y="510"/>
                    <a:pt x="13" y="511"/>
                    <a:pt x="20" y="513"/>
                  </a:cubicBezTo>
                  <a:cubicBezTo>
                    <a:pt x="30" y="515"/>
                    <a:pt x="38" y="515"/>
                    <a:pt x="46" y="515"/>
                  </a:cubicBezTo>
                  <a:cubicBezTo>
                    <a:pt x="62" y="515"/>
                    <a:pt x="77" y="513"/>
                    <a:pt x="89" y="509"/>
                  </a:cubicBezTo>
                  <a:cubicBezTo>
                    <a:pt x="101" y="504"/>
                    <a:pt x="112" y="496"/>
                    <a:pt x="121" y="486"/>
                  </a:cubicBezTo>
                  <a:cubicBezTo>
                    <a:pt x="132" y="475"/>
                    <a:pt x="138" y="463"/>
                    <a:pt x="144" y="447"/>
                  </a:cubicBezTo>
                  <a:cubicBezTo>
                    <a:pt x="150" y="431"/>
                    <a:pt x="155" y="411"/>
                    <a:pt x="159" y="388"/>
                  </a:cubicBezTo>
                  <a:cubicBezTo>
                    <a:pt x="199" y="165"/>
                    <a:pt x="199" y="165"/>
                    <a:pt x="199" y="165"/>
                  </a:cubicBezTo>
                  <a:cubicBezTo>
                    <a:pt x="257" y="165"/>
                    <a:pt x="257" y="165"/>
                    <a:pt x="257" y="165"/>
                  </a:cubicBezTo>
                  <a:cubicBezTo>
                    <a:pt x="257" y="165"/>
                    <a:pt x="261" y="165"/>
                    <a:pt x="262" y="160"/>
                  </a:cubicBezTo>
                  <a:cubicBezTo>
                    <a:pt x="269" y="123"/>
                    <a:pt x="269" y="123"/>
                    <a:pt x="269" y="123"/>
                  </a:cubicBezTo>
                  <a:cubicBezTo>
                    <a:pt x="269" y="120"/>
                    <a:pt x="268" y="118"/>
                    <a:pt x="263" y="118"/>
                  </a:cubicBezTo>
                  <a:cubicBezTo>
                    <a:pt x="207" y="118"/>
                    <a:pt x="207" y="118"/>
                    <a:pt x="207" y="118"/>
                  </a:cubicBezTo>
                  <a:cubicBezTo>
                    <a:pt x="208" y="117"/>
                    <a:pt x="210" y="97"/>
                    <a:pt x="217" y="78"/>
                  </a:cubicBezTo>
                  <a:cubicBezTo>
                    <a:pt x="219" y="70"/>
                    <a:pt x="224" y="64"/>
                    <a:pt x="229" y="60"/>
                  </a:cubicBezTo>
                  <a:cubicBezTo>
                    <a:pt x="233" y="55"/>
                    <a:pt x="238" y="52"/>
                    <a:pt x="243" y="51"/>
                  </a:cubicBezTo>
                  <a:cubicBezTo>
                    <a:pt x="249" y="49"/>
                    <a:pt x="255" y="48"/>
                    <a:pt x="262" y="48"/>
                  </a:cubicBezTo>
                  <a:cubicBezTo>
                    <a:pt x="267" y="48"/>
                    <a:pt x="273" y="48"/>
                    <a:pt x="277" y="49"/>
                  </a:cubicBezTo>
                  <a:cubicBezTo>
                    <a:pt x="282" y="50"/>
                    <a:pt x="284" y="51"/>
                    <a:pt x="286" y="51"/>
                  </a:cubicBezTo>
                  <a:cubicBezTo>
                    <a:pt x="291" y="53"/>
                    <a:pt x="292" y="52"/>
                    <a:pt x="293" y="49"/>
                  </a:cubicBezTo>
                  <a:cubicBezTo>
                    <a:pt x="307" y="12"/>
                    <a:pt x="307" y="12"/>
                    <a:pt x="307" y="12"/>
                  </a:cubicBezTo>
                  <a:cubicBezTo>
                    <a:pt x="308" y="8"/>
                    <a:pt x="305" y="6"/>
                    <a:pt x="30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9"/>
            <p:cNvSpPr>
              <a:spLocks/>
            </p:cNvSpPr>
            <p:nvPr userDrawn="1"/>
          </p:nvSpPr>
          <p:spPr bwMode="auto">
            <a:xfrm>
              <a:off x="2542" y="1421"/>
              <a:ext cx="132" cy="908"/>
            </a:xfrm>
            <a:custGeom>
              <a:avLst/>
              <a:gdLst>
                <a:gd name="T0" fmla="*/ 56 w 56"/>
                <a:gd name="T1" fmla="*/ 378 h 384"/>
                <a:gd name="T2" fmla="*/ 51 w 56"/>
                <a:gd name="T3" fmla="*/ 384 h 384"/>
                <a:gd name="T4" fmla="*/ 5 w 56"/>
                <a:gd name="T5" fmla="*/ 384 h 384"/>
                <a:gd name="T6" fmla="*/ 0 w 56"/>
                <a:gd name="T7" fmla="*/ 378 h 384"/>
                <a:gd name="T8" fmla="*/ 0 w 56"/>
                <a:gd name="T9" fmla="*/ 5 h 384"/>
                <a:gd name="T10" fmla="*/ 5 w 56"/>
                <a:gd name="T11" fmla="*/ 0 h 384"/>
                <a:gd name="T12" fmla="*/ 51 w 56"/>
                <a:gd name="T13" fmla="*/ 0 h 384"/>
                <a:gd name="T14" fmla="*/ 56 w 56"/>
                <a:gd name="T15" fmla="*/ 5 h 384"/>
                <a:gd name="T16" fmla="*/ 56 w 56"/>
                <a:gd name="T17" fmla="*/ 37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4">
                  <a:moveTo>
                    <a:pt x="56" y="378"/>
                  </a:moveTo>
                  <a:cubicBezTo>
                    <a:pt x="56" y="381"/>
                    <a:pt x="54" y="384"/>
                    <a:pt x="51" y="384"/>
                  </a:cubicBezTo>
                  <a:cubicBezTo>
                    <a:pt x="5" y="384"/>
                    <a:pt x="5" y="384"/>
                    <a:pt x="5" y="384"/>
                  </a:cubicBezTo>
                  <a:cubicBezTo>
                    <a:pt x="2" y="384"/>
                    <a:pt x="0" y="381"/>
                    <a:pt x="0" y="378"/>
                  </a:cubicBezTo>
                  <a:cubicBezTo>
                    <a:pt x="0" y="5"/>
                    <a:pt x="0" y="5"/>
                    <a:pt x="0" y="5"/>
                  </a:cubicBezTo>
                  <a:cubicBezTo>
                    <a:pt x="0" y="2"/>
                    <a:pt x="2" y="0"/>
                    <a:pt x="5" y="0"/>
                  </a:cubicBezTo>
                  <a:cubicBezTo>
                    <a:pt x="51" y="0"/>
                    <a:pt x="51" y="0"/>
                    <a:pt x="51" y="0"/>
                  </a:cubicBezTo>
                  <a:cubicBezTo>
                    <a:pt x="54" y="0"/>
                    <a:pt x="56" y="2"/>
                    <a:pt x="56" y="5"/>
                  </a:cubicBezTo>
                  <a:lnTo>
                    <a:pt x="56" y="3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26" name="Straight Connector 25"/>
          <p:cNvCxnSpPr/>
          <p:nvPr/>
        </p:nvCxnSpPr>
        <p:spPr>
          <a:xfrm flipH="1">
            <a:off x="-20211" y="2460990"/>
            <a:ext cx="5986797" cy="0"/>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0"/>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94961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peaker_slide_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1736383" y="1571800"/>
            <a:ext cx="7165494" cy="1971675"/>
          </a:xfrm>
        </p:spPr>
        <p:txBody>
          <a:bodyPr lIns="91440" tIns="0" rIns="0" bIns="0" anchor="b">
            <a:noAutofit/>
          </a:bodyPr>
          <a:lstStyle>
            <a:lvl1pPr algn="l">
              <a:defRPr sz="5400">
                <a:solidFill>
                  <a:schemeClr val="bg1"/>
                </a:solidFill>
              </a:defRPr>
            </a:lvl1pPr>
          </a:lstStyle>
          <a:p>
            <a:r>
              <a:rPr lang="en-US" dirty="0" smtClean="0"/>
              <a:t>Speaker Name</a:t>
            </a:r>
            <a:endParaRPr lang="en-US" dirty="0"/>
          </a:p>
        </p:txBody>
      </p:sp>
      <p:sp>
        <p:nvSpPr>
          <p:cNvPr id="10" name="Subtitle 2"/>
          <p:cNvSpPr>
            <a:spLocks noGrp="1"/>
          </p:cNvSpPr>
          <p:nvPr>
            <p:ph type="subTitle" idx="1"/>
          </p:nvPr>
        </p:nvSpPr>
        <p:spPr>
          <a:xfrm>
            <a:off x="1736383" y="3657775"/>
            <a:ext cx="7165494" cy="1056032"/>
          </a:xfrm>
        </p:spPr>
        <p:txBody>
          <a:bodyPr lIns="91440" tIns="0" rIns="0" bIns="0">
            <a:no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cxnSp>
        <p:nvCxnSpPr>
          <p:cNvPr id="3" name="Straight Connector 2"/>
          <p:cNvCxnSpPr/>
          <p:nvPr/>
        </p:nvCxnSpPr>
        <p:spPr>
          <a:xfrm>
            <a:off x="1622054" y="2988733"/>
            <a:ext cx="0" cy="2154767"/>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rot="10800000">
            <a:off x="1628490" y="2988734"/>
            <a:ext cx="48019" cy="54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0" name="Oval 49"/>
          <p:cNvSpPr/>
          <p:nvPr/>
        </p:nvSpPr>
        <p:spPr>
          <a:xfrm>
            <a:off x="428751" y="3520019"/>
            <a:ext cx="755377" cy="755180"/>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1" y="-75237"/>
            <a:ext cx="355225" cy="355133"/>
          </a:xfrm>
          <a:prstGeom prst="rect">
            <a:avLst/>
          </a:prstGeom>
        </p:spPr>
      </p:pic>
      <p:sp>
        <p:nvSpPr>
          <p:cNvPr id="52" name="Oval 51"/>
          <p:cNvSpPr/>
          <p:nvPr/>
        </p:nvSpPr>
        <p:spPr>
          <a:xfrm>
            <a:off x="-739493" y="-121700"/>
            <a:ext cx="964723" cy="964472"/>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pic>
        <p:nvPicPr>
          <p:cNvPr id="53" name="Picture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1033" y="638389"/>
            <a:ext cx="1479872" cy="1479487"/>
          </a:xfrm>
          <a:prstGeom prst="rect">
            <a:avLst/>
          </a:prstGeom>
        </p:spPr>
      </p:pic>
      <p:sp>
        <p:nvSpPr>
          <p:cNvPr id="54" name="Oval 53"/>
          <p:cNvSpPr/>
          <p:nvPr/>
        </p:nvSpPr>
        <p:spPr>
          <a:xfrm>
            <a:off x="8521034" y="370717"/>
            <a:ext cx="622967" cy="622805"/>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pic>
        <p:nvPicPr>
          <p:cNvPr id="58" name="Picture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575" y="3734766"/>
            <a:ext cx="1912642" cy="1912144"/>
          </a:xfrm>
          <a:prstGeom prst="rect">
            <a:avLst/>
          </a:prstGeom>
        </p:spPr>
      </p:pic>
      <p:sp>
        <p:nvSpPr>
          <p:cNvPr id="2" name="Footer Placeholder 1"/>
          <p:cNvSpPr>
            <a:spLocks noGrp="1"/>
          </p:cNvSpPr>
          <p:nvPr>
            <p:ph type="ftr" sz="quarter" idx="10"/>
          </p:nvPr>
        </p:nvSpPr>
        <p:spPr>
          <a:xfrm>
            <a:off x="1736384" y="4703176"/>
            <a:ext cx="6568763" cy="321287"/>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411794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asic_dark_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0167" y="2839697"/>
            <a:ext cx="1934097" cy="1975628"/>
          </a:xfrm>
          <a:prstGeom prst="rect">
            <a:avLst/>
          </a:prstGeom>
        </p:spPr>
      </p:pic>
      <p:sp>
        <p:nvSpPr>
          <p:cNvPr id="22" name="Oval 21"/>
          <p:cNvSpPr/>
          <p:nvPr/>
        </p:nvSpPr>
        <p:spPr>
          <a:xfrm>
            <a:off x="428751" y="3520019"/>
            <a:ext cx="755377" cy="755180"/>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1" y="-75237"/>
            <a:ext cx="355225" cy="355133"/>
          </a:xfrm>
          <a:prstGeom prst="rect">
            <a:avLst/>
          </a:prstGeom>
        </p:spPr>
      </p:pic>
      <p:sp>
        <p:nvSpPr>
          <p:cNvPr id="24" name="Oval 23"/>
          <p:cNvSpPr/>
          <p:nvPr/>
        </p:nvSpPr>
        <p:spPr>
          <a:xfrm>
            <a:off x="-739493" y="-121700"/>
            <a:ext cx="964723" cy="964472"/>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1033" y="638389"/>
            <a:ext cx="1479872" cy="1479487"/>
          </a:xfrm>
          <a:prstGeom prst="rect">
            <a:avLst/>
          </a:prstGeom>
        </p:spPr>
      </p:pic>
      <p:sp>
        <p:nvSpPr>
          <p:cNvPr id="33" name="Oval 32"/>
          <p:cNvSpPr/>
          <p:nvPr/>
        </p:nvSpPr>
        <p:spPr>
          <a:xfrm>
            <a:off x="8521034" y="370717"/>
            <a:ext cx="622967" cy="622805"/>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cs typeface="VAG Rounded Std Light"/>
            </a:endParaRPr>
          </a:p>
        </p:txBody>
      </p:sp>
      <p:grpSp>
        <p:nvGrpSpPr>
          <p:cNvPr id="6" name="Group 5"/>
          <p:cNvGrpSpPr/>
          <p:nvPr/>
        </p:nvGrpSpPr>
        <p:grpSpPr>
          <a:xfrm>
            <a:off x="6516799" y="3770056"/>
            <a:ext cx="828489" cy="724529"/>
            <a:chOff x="9356933" y="5612937"/>
            <a:chExt cx="434231" cy="379842"/>
          </a:xfrm>
        </p:grpSpPr>
        <p:sp>
          <p:nvSpPr>
            <p:cNvPr id="35" name="Oval 34"/>
            <p:cNvSpPr/>
            <p:nvPr userDrawn="1"/>
          </p:nvSpPr>
          <p:spPr>
            <a:xfrm>
              <a:off x="9356933" y="5612937"/>
              <a:ext cx="338651" cy="338651"/>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sp>
          <p:nvSpPr>
            <p:cNvPr id="36" name="Oval 35"/>
            <p:cNvSpPr/>
            <p:nvPr userDrawn="1"/>
          </p:nvSpPr>
          <p:spPr>
            <a:xfrm>
              <a:off x="9600004" y="5801619"/>
              <a:ext cx="191160" cy="191160"/>
            </a:xfrm>
            <a:prstGeom prst="ellipse">
              <a:avLst/>
            </a:prstGeom>
            <a:solidFill>
              <a:srgbClr val="FFFFFF">
                <a:alpha val="2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gr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575" y="3734766"/>
            <a:ext cx="1912642" cy="1912144"/>
          </a:xfrm>
          <a:prstGeom prst="rect">
            <a:avLst/>
          </a:prstGeom>
        </p:spPr>
      </p:pic>
      <p:sp>
        <p:nvSpPr>
          <p:cNvPr id="43" name="Title 1"/>
          <p:cNvSpPr>
            <a:spLocks noGrp="1"/>
          </p:cNvSpPr>
          <p:nvPr>
            <p:ph type="title"/>
          </p:nvPr>
        </p:nvSpPr>
        <p:spPr>
          <a:xfrm>
            <a:off x="253813" y="68041"/>
            <a:ext cx="8638901" cy="681032"/>
          </a:xfrm>
        </p:spPr>
        <p:txBody>
          <a:bodyPr/>
          <a:lstStyle>
            <a:lvl1pPr>
              <a:defRPr>
                <a:solidFill>
                  <a:schemeClr val="bg1"/>
                </a:solidFill>
              </a:defRPr>
            </a:lvl1pPr>
          </a:lstStyle>
          <a:p>
            <a:r>
              <a:rPr lang="en-US" smtClean="0"/>
              <a:t>Click to edit Master title style</a:t>
            </a:r>
            <a:endParaRPr lang="en-US"/>
          </a:p>
        </p:txBody>
      </p:sp>
      <p:sp>
        <p:nvSpPr>
          <p:cNvPr id="44" name="Text Placeholder 3"/>
          <p:cNvSpPr>
            <a:spLocks noGrp="1"/>
          </p:cNvSpPr>
          <p:nvPr>
            <p:ph type="body" sz="quarter" idx="16"/>
          </p:nvPr>
        </p:nvSpPr>
        <p:spPr>
          <a:xfrm>
            <a:off x="253812" y="765810"/>
            <a:ext cx="8615892" cy="338554"/>
          </a:xfrm>
        </p:spPr>
        <p:txBody>
          <a:bodyPr vert="horz" lIns="9144" tIns="0" rIns="0" bIns="0" rtlCol="0">
            <a:spAutoFit/>
          </a:bodyPr>
          <a:lstStyle>
            <a:lvl1pPr>
              <a:defRPr lang="en-US" sz="2400" spc="-20" dirty="0" smtClean="0">
                <a:solidFill>
                  <a:schemeClr val="bg1"/>
                </a:solidFill>
              </a:defRPr>
            </a:lvl1pPr>
          </a:lstStyle>
          <a:p>
            <a:pPr lvl="0">
              <a:buNone/>
            </a:pPr>
            <a:r>
              <a:rPr lang="en-US" smtClean="0"/>
              <a:t>Click to edit Master text styles</a:t>
            </a:r>
          </a:p>
        </p:txBody>
      </p:sp>
      <p:grpSp>
        <p:nvGrpSpPr>
          <p:cNvPr id="45" name="Group 18"/>
          <p:cNvGrpSpPr>
            <a:grpSpLocks noChangeAspect="1"/>
          </p:cNvGrpSpPr>
          <p:nvPr/>
        </p:nvGrpSpPr>
        <p:grpSpPr bwMode="auto">
          <a:xfrm>
            <a:off x="8434649" y="4703176"/>
            <a:ext cx="458991" cy="321287"/>
            <a:chOff x="267" y="-340"/>
            <a:chExt cx="7144" cy="5002"/>
          </a:xfrm>
        </p:grpSpPr>
        <p:sp>
          <p:nvSpPr>
            <p:cNvPr id="46" name="Freeform 19"/>
            <p:cNvSpPr>
              <a:spLocks/>
            </p:cNvSpPr>
            <p:nvPr userDrawn="1"/>
          </p:nvSpPr>
          <p:spPr bwMode="auto">
            <a:xfrm>
              <a:off x="267" y="-340"/>
              <a:ext cx="7144" cy="5002"/>
            </a:xfrm>
            <a:custGeom>
              <a:avLst/>
              <a:gdLst>
                <a:gd name="T0" fmla="*/ 1257 w 3021"/>
                <a:gd name="T1" fmla="*/ 230 h 2114"/>
                <a:gd name="T2" fmla="*/ 1640 w 3021"/>
                <a:gd name="T3" fmla="*/ 66 h 2114"/>
                <a:gd name="T4" fmla="*/ 2106 w 3021"/>
                <a:gd name="T5" fmla="*/ 342 h 2114"/>
                <a:gd name="T6" fmla="*/ 2369 w 3021"/>
                <a:gd name="T7" fmla="*/ 286 h 2114"/>
                <a:gd name="T8" fmla="*/ 3021 w 3021"/>
                <a:gd name="T9" fmla="*/ 943 h 2114"/>
                <a:gd name="T10" fmla="*/ 2369 w 3021"/>
                <a:gd name="T11" fmla="*/ 1600 h 2114"/>
                <a:gd name="T12" fmla="*/ 2241 w 3021"/>
                <a:gd name="T13" fmla="*/ 1587 h 2114"/>
                <a:gd name="T14" fmla="*/ 1826 w 3021"/>
                <a:gd name="T15" fmla="*/ 1831 h 2114"/>
                <a:gd name="T16" fmla="*/ 1618 w 3021"/>
                <a:gd name="T17" fmla="*/ 1783 h 2114"/>
                <a:gd name="T18" fmla="*/ 1118 w 3021"/>
                <a:gd name="T19" fmla="*/ 2114 h 2114"/>
                <a:gd name="T20" fmla="*/ 608 w 3021"/>
                <a:gd name="T21" fmla="*/ 1758 h 2114"/>
                <a:gd name="T22" fmla="*/ 504 w 3021"/>
                <a:gd name="T23" fmla="*/ 1769 h 2114"/>
                <a:gd name="T24" fmla="*/ 0 w 3021"/>
                <a:gd name="T25" fmla="*/ 1260 h 2114"/>
                <a:gd name="T26" fmla="*/ 252 w 3021"/>
                <a:gd name="T27" fmla="*/ 819 h 2114"/>
                <a:gd name="T28" fmla="*/ 204 w 3021"/>
                <a:gd name="T29" fmla="*/ 586 h 2114"/>
                <a:gd name="T30" fmla="*/ 791 w 3021"/>
                <a:gd name="T31" fmla="*/ 0 h 2114"/>
                <a:gd name="T32" fmla="*/ 1257 w 3021"/>
                <a:gd name="T33" fmla="*/ 230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1" h="2114">
                  <a:moveTo>
                    <a:pt x="1257" y="230"/>
                  </a:moveTo>
                  <a:cubicBezTo>
                    <a:pt x="1355" y="129"/>
                    <a:pt x="1490" y="66"/>
                    <a:pt x="1640" y="66"/>
                  </a:cubicBezTo>
                  <a:cubicBezTo>
                    <a:pt x="1840" y="66"/>
                    <a:pt x="2014" y="177"/>
                    <a:pt x="2106" y="342"/>
                  </a:cubicBezTo>
                  <a:cubicBezTo>
                    <a:pt x="2187" y="306"/>
                    <a:pt x="2276" y="286"/>
                    <a:pt x="2369" y="286"/>
                  </a:cubicBezTo>
                  <a:cubicBezTo>
                    <a:pt x="2729" y="286"/>
                    <a:pt x="3021" y="580"/>
                    <a:pt x="3021" y="943"/>
                  </a:cubicBezTo>
                  <a:cubicBezTo>
                    <a:pt x="3021" y="1306"/>
                    <a:pt x="2729" y="1600"/>
                    <a:pt x="2369" y="1600"/>
                  </a:cubicBezTo>
                  <a:cubicBezTo>
                    <a:pt x="2326" y="1600"/>
                    <a:pt x="2283" y="1595"/>
                    <a:pt x="2241" y="1587"/>
                  </a:cubicBezTo>
                  <a:cubicBezTo>
                    <a:pt x="2160" y="1733"/>
                    <a:pt x="2004" y="1831"/>
                    <a:pt x="1826" y="1831"/>
                  </a:cubicBezTo>
                  <a:cubicBezTo>
                    <a:pt x="1751" y="1831"/>
                    <a:pt x="1680" y="1814"/>
                    <a:pt x="1618" y="1783"/>
                  </a:cubicBezTo>
                  <a:cubicBezTo>
                    <a:pt x="1535" y="1977"/>
                    <a:pt x="1342" y="2114"/>
                    <a:pt x="1118" y="2114"/>
                  </a:cubicBezTo>
                  <a:cubicBezTo>
                    <a:pt x="884" y="2114"/>
                    <a:pt x="685" y="1966"/>
                    <a:pt x="608" y="1758"/>
                  </a:cubicBezTo>
                  <a:cubicBezTo>
                    <a:pt x="575" y="1765"/>
                    <a:pt x="540" y="1769"/>
                    <a:pt x="504" y="1769"/>
                  </a:cubicBezTo>
                  <a:cubicBezTo>
                    <a:pt x="226" y="1769"/>
                    <a:pt x="0" y="1541"/>
                    <a:pt x="0" y="1260"/>
                  </a:cubicBezTo>
                  <a:cubicBezTo>
                    <a:pt x="0" y="1071"/>
                    <a:pt x="102" y="907"/>
                    <a:pt x="252" y="819"/>
                  </a:cubicBezTo>
                  <a:cubicBezTo>
                    <a:pt x="221" y="747"/>
                    <a:pt x="204" y="668"/>
                    <a:pt x="204" y="586"/>
                  </a:cubicBezTo>
                  <a:cubicBezTo>
                    <a:pt x="204" y="262"/>
                    <a:pt x="467" y="0"/>
                    <a:pt x="791" y="0"/>
                  </a:cubicBezTo>
                  <a:cubicBezTo>
                    <a:pt x="981" y="0"/>
                    <a:pt x="1150" y="90"/>
                    <a:pt x="1257" y="2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0"/>
            <p:cNvSpPr>
              <a:spLocks/>
            </p:cNvSpPr>
            <p:nvPr userDrawn="1"/>
          </p:nvSpPr>
          <p:spPr bwMode="auto">
            <a:xfrm>
              <a:off x="1298"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6" y="211"/>
                    <a:pt x="22" y="209"/>
                  </a:cubicBezTo>
                  <a:cubicBezTo>
                    <a:pt x="20" y="208"/>
                    <a:pt x="16" y="206"/>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userDrawn="1"/>
          </p:nvSpPr>
          <p:spPr bwMode="auto">
            <a:xfrm>
              <a:off x="3443"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5" y="212"/>
                    <a:pt x="22" y="209"/>
                  </a:cubicBezTo>
                  <a:cubicBezTo>
                    <a:pt x="21" y="209"/>
                    <a:pt x="16" y="207"/>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noEditPoints="1"/>
            </p:cNvSpPr>
            <p:nvPr userDrawn="1"/>
          </p:nvSpPr>
          <p:spPr bwMode="auto">
            <a:xfrm>
              <a:off x="4455" y="1671"/>
              <a:ext cx="596" cy="672"/>
            </a:xfrm>
            <a:custGeom>
              <a:avLst/>
              <a:gdLst>
                <a:gd name="T0" fmla="*/ 245 w 252"/>
                <a:gd name="T1" fmla="*/ 87 h 284"/>
                <a:gd name="T2" fmla="*/ 221 w 252"/>
                <a:gd name="T3" fmla="*/ 42 h 284"/>
                <a:gd name="T4" fmla="*/ 181 w 252"/>
                <a:gd name="T5" fmla="*/ 12 h 284"/>
                <a:gd name="T6" fmla="*/ 126 w 252"/>
                <a:gd name="T7" fmla="*/ 0 h 284"/>
                <a:gd name="T8" fmla="*/ 71 w 252"/>
                <a:gd name="T9" fmla="*/ 12 h 284"/>
                <a:gd name="T10" fmla="*/ 31 w 252"/>
                <a:gd name="T11" fmla="*/ 42 h 284"/>
                <a:gd name="T12" fmla="*/ 7 w 252"/>
                <a:gd name="T13" fmla="*/ 87 h 284"/>
                <a:gd name="T14" fmla="*/ 0 w 252"/>
                <a:gd name="T15" fmla="*/ 142 h 284"/>
                <a:gd name="T16" fmla="*/ 7 w 252"/>
                <a:gd name="T17" fmla="*/ 198 h 284"/>
                <a:gd name="T18" fmla="*/ 31 w 252"/>
                <a:gd name="T19" fmla="*/ 243 h 284"/>
                <a:gd name="T20" fmla="*/ 71 w 252"/>
                <a:gd name="T21" fmla="*/ 273 h 284"/>
                <a:gd name="T22" fmla="*/ 126 w 252"/>
                <a:gd name="T23" fmla="*/ 284 h 284"/>
                <a:gd name="T24" fmla="*/ 181 w 252"/>
                <a:gd name="T25" fmla="*/ 273 h 284"/>
                <a:gd name="T26" fmla="*/ 221 w 252"/>
                <a:gd name="T27" fmla="*/ 243 h 284"/>
                <a:gd name="T28" fmla="*/ 245 w 252"/>
                <a:gd name="T29" fmla="*/ 198 h 284"/>
                <a:gd name="T30" fmla="*/ 252 w 252"/>
                <a:gd name="T31" fmla="*/ 142 h 284"/>
                <a:gd name="T32" fmla="*/ 245 w 252"/>
                <a:gd name="T33" fmla="*/ 87 h 284"/>
                <a:gd name="T34" fmla="*/ 193 w 252"/>
                <a:gd name="T35" fmla="*/ 142 h 284"/>
                <a:gd name="T36" fmla="*/ 176 w 252"/>
                <a:gd name="T37" fmla="*/ 213 h 284"/>
                <a:gd name="T38" fmla="*/ 126 w 252"/>
                <a:gd name="T39" fmla="*/ 237 h 284"/>
                <a:gd name="T40" fmla="*/ 76 w 252"/>
                <a:gd name="T41" fmla="*/ 213 h 284"/>
                <a:gd name="T42" fmla="*/ 60 w 252"/>
                <a:gd name="T43" fmla="*/ 142 h 284"/>
                <a:gd name="T44" fmla="*/ 76 w 252"/>
                <a:gd name="T45" fmla="*/ 72 h 284"/>
                <a:gd name="T46" fmla="*/ 126 w 252"/>
                <a:gd name="T47" fmla="*/ 48 h 284"/>
                <a:gd name="T48" fmla="*/ 176 w 252"/>
                <a:gd name="T49" fmla="*/ 72 h 284"/>
                <a:gd name="T50" fmla="*/ 193 w 252"/>
                <a:gd name="T51"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284">
                  <a:moveTo>
                    <a:pt x="245" y="87"/>
                  </a:moveTo>
                  <a:cubicBezTo>
                    <a:pt x="240" y="69"/>
                    <a:pt x="232" y="54"/>
                    <a:pt x="221" y="42"/>
                  </a:cubicBezTo>
                  <a:cubicBezTo>
                    <a:pt x="211" y="29"/>
                    <a:pt x="197" y="19"/>
                    <a:pt x="181" y="12"/>
                  </a:cubicBezTo>
                  <a:cubicBezTo>
                    <a:pt x="166" y="4"/>
                    <a:pt x="147" y="0"/>
                    <a:pt x="126" y="0"/>
                  </a:cubicBezTo>
                  <a:cubicBezTo>
                    <a:pt x="105" y="0"/>
                    <a:pt x="86" y="4"/>
                    <a:pt x="71" y="12"/>
                  </a:cubicBezTo>
                  <a:cubicBezTo>
                    <a:pt x="55" y="19"/>
                    <a:pt x="41" y="29"/>
                    <a:pt x="31" y="42"/>
                  </a:cubicBezTo>
                  <a:cubicBezTo>
                    <a:pt x="20" y="54"/>
                    <a:pt x="12" y="69"/>
                    <a:pt x="7" y="87"/>
                  </a:cubicBezTo>
                  <a:cubicBezTo>
                    <a:pt x="2" y="104"/>
                    <a:pt x="0" y="122"/>
                    <a:pt x="0" y="142"/>
                  </a:cubicBezTo>
                  <a:cubicBezTo>
                    <a:pt x="0" y="162"/>
                    <a:pt x="2" y="181"/>
                    <a:pt x="7" y="198"/>
                  </a:cubicBezTo>
                  <a:cubicBezTo>
                    <a:pt x="12" y="215"/>
                    <a:pt x="20" y="230"/>
                    <a:pt x="31" y="243"/>
                  </a:cubicBezTo>
                  <a:cubicBezTo>
                    <a:pt x="41" y="255"/>
                    <a:pt x="55" y="265"/>
                    <a:pt x="71" y="273"/>
                  </a:cubicBezTo>
                  <a:cubicBezTo>
                    <a:pt x="86" y="280"/>
                    <a:pt x="105" y="284"/>
                    <a:pt x="126" y="284"/>
                  </a:cubicBezTo>
                  <a:cubicBezTo>
                    <a:pt x="147" y="284"/>
                    <a:pt x="166" y="280"/>
                    <a:pt x="181" y="273"/>
                  </a:cubicBezTo>
                  <a:cubicBezTo>
                    <a:pt x="197" y="265"/>
                    <a:pt x="211" y="255"/>
                    <a:pt x="221" y="243"/>
                  </a:cubicBezTo>
                  <a:cubicBezTo>
                    <a:pt x="232" y="230"/>
                    <a:pt x="240" y="215"/>
                    <a:pt x="245" y="198"/>
                  </a:cubicBezTo>
                  <a:cubicBezTo>
                    <a:pt x="250" y="181"/>
                    <a:pt x="252" y="162"/>
                    <a:pt x="252" y="142"/>
                  </a:cubicBezTo>
                  <a:cubicBezTo>
                    <a:pt x="252" y="122"/>
                    <a:pt x="250" y="104"/>
                    <a:pt x="245" y="87"/>
                  </a:cubicBezTo>
                  <a:moveTo>
                    <a:pt x="193" y="142"/>
                  </a:moveTo>
                  <a:cubicBezTo>
                    <a:pt x="193" y="172"/>
                    <a:pt x="187" y="196"/>
                    <a:pt x="176" y="213"/>
                  </a:cubicBezTo>
                  <a:cubicBezTo>
                    <a:pt x="165" y="229"/>
                    <a:pt x="149" y="237"/>
                    <a:pt x="126" y="237"/>
                  </a:cubicBezTo>
                  <a:cubicBezTo>
                    <a:pt x="103" y="237"/>
                    <a:pt x="87" y="229"/>
                    <a:pt x="76" y="213"/>
                  </a:cubicBezTo>
                  <a:cubicBezTo>
                    <a:pt x="65" y="196"/>
                    <a:pt x="60" y="172"/>
                    <a:pt x="60" y="142"/>
                  </a:cubicBezTo>
                  <a:cubicBezTo>
                    <a:pt x="60" y="112"/>
                    <a:pt x="65" y="89"/>
                    <a:pt x="76" y="72"/>
                  </a:cubicBezTo>
                  <a:cubicBezTo>
                    <a:pt x="87" y="56"/>
                    <a:pt x="103" y="48"/>
                    <a:pt x="126" y="48"/>
                  </a:cubicBezTo>
                  <a:cubicBezTo>
                    <a:pt x="149" y="48"/>
                    <a:pt x="165" y="56"/>
                    <a:pt x="176" y="72"/>
                  </a:cubicBezTo>
                  <a:cubicBezTo>
                    <a:pt x="187" y="89"/>
                    <a:pt x="193" y="112"/>
                    <a:pt x="193" y="1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userDrawn="1"/>
          </p:nvSpPr>
          <p:spPr bwMode="auto">
            <a:xfrm>
              <a:off x="5566" y="1671"/>
              <a:ext cx="507" cy="670"/>
            </a:xfrm>
            <a:custGeom>
              <a:avLst/>
              <a:gdLst>
                <a:gd name="T0" fmla="*/ 199 w 214"/>
                <a:gd name="T1" fmla="*/ 229 h 283"/>
                <a:gd name="T2" fmla="*/ 193 w 214"/>
                <a:gd name="T3" fmla="*/ 226 h 283"/>
                <a:gd name="T4" fmla="*/ 169 w 214"/>
                <a:gd name="T5" fmla="*/ 233 h 283"/>
                <a:gd name="T6" fmla="*/ 140 w 214"/>
                <a:gd name="T7" fmla="*/ 235 h 283"/>
                <a:gd name="T8" fmla="*/ 81 w 214"/>
                <a:gd name="T9" fmla="*/ 213 h 283"/>
                <a:gd name="T10" fmla="*/ 59 w 214"/>
                <a:gd name="T11" fmla="*/ 142 h 283"/>
                <a:gd name="T12" fmla="*/ 79 w 214"/>
                <a:gd name="T13" fmla="*/ 74 h 283"/>
                <a:gd name="T14" fmla="*/ 136 w 214"/>
                <a:gd name="T15" fmla="*/ 49 h 283"/>
                <a:gd name="T16" fmla="*/ 191 w 214"/>
                <a:gd name="T17" fmla="*/ 56 h 283"/>
                <a:gd name="T18" fmla="*/ 197 w 214"/>
                <a:gd name="T19" fmla="*/ 53 h 283"/>
                <a:gd name="T20" fmla="*/ 210 w 214"/>
                <a:gd name="T21" fmla="*/ 18 h 283"/>
                <a:gd name="T22" fmla="*/ 206 w 214"/>
                <a:gd name="T23" fmla="*/ 11 h 283"/>
                <a:gd name="T24" fmla="*/ 172 w 214"/>
                <a:gd name="T25" fmla="*/ 3 h 283"/>
                <a:gd name="T26" fmla="*/ 133 w 214"/>
                <a:gd name="T27" fmla="*/ 0 h 283"/>
                <a:gd name="T28" fmla="*/ 75 w 214"/>
                <a:gd name="T29" fmla="*/ 11 h 283"/>
                <a:gd name="T30" fmla="*/ 34 w 214"/>
                <a:gd name="T31" fmla="*/ 41 h 283"/>
                <a:gd name="T32" fmla="*/ 9 w 214"/>
                <a:gd name="T33" fmla="*/ 86 h 283"/>
                <a:gd name="T34" fmla="*/ 0 w 214"/>
                <a:gd name="T35" fmla="*/ 142 h 283"/>
                <a:gd name="T36" fmla="*/ 35 w 214"/>
                <a:gd name="T37" fmla="*/ 245 h 283"/>
                <a:gd name="T38" fmla="*/ 137 w 214"/>
                <a:gd name="T39" fmla="*/ 283 h 283"/>
                <a:gd name="T40" fmla="*/ 210 w 214"/>
                <a:gd name="T41" fmla="*/ 270 h 283"/>
                <a:gd name="T42" fmla="*/ 212 w 214"/>
                <a:gd name="T43" fmla="*/ 264 h 283"/>
                <a:gd name="T44" fmla="*/ 199 w 214"/>
                <a:gd name="T45" fmla="*/ 2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83">
                  <a:moveTo>
                    <a:pt x="199" y="229"/>
                  </a:moveTo>
                  <a:cubicBezTo>
                    <a:pt x="198" y="224"/>
                    <a:pt x="193" y="226"/>
                    <a:pt x="193" y="226"/>
                  </a:cubicBezTo>
                  <a:cubicBezTo>
                    <a:pt x="185" y="229"/>
                    <a:pt x="177" y="231"/>
                    <a:pt x="169" y="233"/>
                  </a:cubicBezTo>
                  <a:cubicBezTo>
                    <a:pt x="160" y="234"/>
                    <a:pt x="151" y="235"/>
                    <a:pt x="140" y="235"/>
                  </a:cubicBezTo>
                  <a:cubicBezTo>
                    <a:pt x="115" y="235"/>
                    <a:pt x="95" y="227"/>
                    <a:pt x="81" y="213"/>
                  </a:cubicBezTo>
                  <a:cubicBezTo>
                    <a:pt x="67" y="198"/>
                    <a:pt x="59" y="174"/>
                    <a:pt x="59" y="142"/>
                  </a:cubicBezTo>
                  <a:cubicBezTo>
                    <a:pt x="59" y="113"/>
                    <a:pt x="66" y="91"/>
                    <a:pt x="79" y="74"/>
                  </a:cubicBezTo>
                  <a:cubicBezTo>
                    <a:pt x="91" y="57"/>
                    <a:pt x="111" y="49"/>
                    <a:pt x="136" y="49"/>
                  </a:cubicBezTo>
                  <a:cubicBezTo>
                    <a:pt x="158" y="49"/>
                    <a:pt x="174" y="51"/>
                    <a:pt x="191" y="56"/>
                  </a:cubicBezTo>
                  <a:cubicBezTo>
                    <a:pt x="191" y="56"/>
                    <a:pt x="195" y="58"/>
                    <a:pt x="197" y="53"/>
                  </a:cubicBezTo>
                  <a:cubicBezTo>
                    <a:pt x="201" y="40"/>
                    <a:pt x="205" y="31"/>
                    <a:pt x="210" y="18"/>
                  </a:cubicBezTo>
                  <a:cubicBezTo>
                    <a:pt x="211" y="14"/>
                    <a:pt x="208" y="12"/>
                    <a:pt x="206" y="11"/>
                  </a:cubicBezTo>
                  <a:cubicBezTo>
                    <a:pt x="200" y="9"/>
                    <a:pt x="184" y="5"/>
                    <a:pt x="172" y="3"/>
                  </a:cubicBezTo>
                  <a:cubicBezTo>
                    <a:pt x="161" y="1"/>
                    <a:pt x="148" y="0"/>
                    <a:pt x="133" y="0"/>
                  </a:cubicBezTo>
                  <a:cubicBezTo>
                    <a:pt x="111" y="0"/>
                    <a:pt x="92" y="4"/>
                    <a:pt x="75" y="11"/>
                  </a:cubicBezTo>
                  <a:cubicBezTo>
                    <a:pt x="59" y="19"/>
                    <a:pt x="45" y="29"/>
                    <a:pt x="34" y="41"/>
                  </a:cubicBezTo>
                  <a:cubicBezTo>
                    <a:pt x="23" y="54"/>
                    <a:pt x="14" y="69"/>
                    <a:pt x="9" y="86"/>
                  </a:cubicBezTo>
                  <a:cubicBezTo>
                    <a:pt x="3" y="103"/>
                    <a:pt x="0" y="122"/>
                    <a:pt x="0" y="142"/>
                  </a:cubicBezTo>
                  <a:cubicBezTo>
                    <a:pt x="0" y="185"/>
                    <a:pt x="12" y="220"/>
                    <a:pt x="35" y="245"/>
                  </a:cubicBezTo>
                  <a:cubicBezTo>
                    <a:pt x="58" y="270"/>
                    <a:pt x="92" y="283"/>
                    <a:pt x="137" y="283"/>
                  </a:cubicBezTo>
                  <a:cubicBezTo>
                    <a:pt x="163" y="283"/>
                    <a:pt x="190" y="278"/>
                    <a:pt x="210" y="270"/>
                  </a:cubicBezTo>
                  <a:cubicBezTo>
                    <a:pt x="210" y="270"/>
                    <a:pt x="214" y="268"/>
                    <a:pt x="212" y="264"/>
                  </a:cubicBezTo>
                  <a:lnTo>
                    <a:pt x="199"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noEditPoints="1"/>
            </p:cNvSpPr>
            <p:nvPr userDrawn="1"/>
          </p:nvSpPr>
          <p:spPr bwMode="auto">
            <a:xfrm>
              <a:off x="6108" y="1671"/>
              <a:ext cx="582"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noEditPoints="1"/>
            </p:cNvSpPr>
            <p:nvPr userDrawn="1"/>
          </p:nvSpPr>
          <p:spPr bwMode="auto">
            <a:xfrm>
              <a:off x="2793" y="1671"/>
              <a:ext cx="581"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noEditPoints="1"/>
            </p:cNvSpPr>
            <p:nvPr userDrawn="1"/>
          </p:nvSpPr>
          <p:spPr bwMode="auto">
            <a:xfrm>
              <a:off x="1870" y="1671"/>
              <a:ext cx="537" cy="672"/>
            </a:xfrm>
            <a:custGeom>
              <a:avLst/>
              <a:gdLst>
                <a:gd name="T0" fmla="*/ 142 w 227"/>
                <a:gd name="T1" fmla="*/ 105 h 284"/>
                <a:gd name="T2" fmla="*/ 115 w 227"/>
                <a:gd name="T3" fmla="*/ 104 h 284"/>
                <a:gd name="T4" fmla="*/ 72 w 227"/>
                <a:gd name="T5" fmla="*/ 110 h 284"/>
                <a:gd name="T6" fmla="*/ 35 w 227"/>
                <a:gd name="T7" fmla="*/ 127 h 284"/>
                <a:gd name="T8" fmla="*/ 10 w 227"/>
                <a:gd name="T9" fmla="*/ 156 h 284"/>
                <a:gd name="T10" fmla="*/ 0 w 227"/>
                <a:gd name="T11" fmla="*/ 196 h 284"/>
                <a:gd name="T12" fmla="*/ 8 w 227"/>
                <a:gd name="T13" fmla="*/ 236 h 284"/>
                <a:gd name="T14" fmla="*/ 31 w 227"/>
                <a:gd name="T15" fmla="*/ 263 h 284"/>
                <a:gd name="T16" fmla="*/ 67 w 227"/>
                <a:gd name="T17" fmla="*/ 279 h 284"/>
                <a:gd name="T18" fmla="*/ 113 w 227"/>
                <a:gd name="T19" fmla="*/ 284 h 284"/>
                <a:gd name="T20" fmla="*/ 166 w 227"/>
                <a:gd name="T21" fmla="*/ 279 h 284"/>
                <a:gd name="T22" fmla="*/ 210 w 227"/>
                <a:gd name="T23" fmla="*/ 271 h 284"/>
                <a:gd name="T24" fmla="*/ 223 w 227"/>
                <a:gd name="T25" fmla="*/ 267 h 284"/>
                <a:gd name="T26" fmla="*/ 227 w 227"/>
                <a:gd name="T27" fmla="*/ 262 h 284"/>
                <a:gd name="T28" fmla="*/ 227 w 227"/>
                <a:gd name="T29" fmla="*/ 102 h 284"/>
                <a:gd name="T30" fmla="*/ 199 w 227"/>
                <a:gd name="T31" fmla="*/ 24 h 284"/>
                <a:gd name="T32" fmla="*/ 118 w 227"/>
                <a:gd name="T33" fmla="*/ 0 h 284"/>
                <a:gd name="T34" fmla="*/ 72 w 227"/>
                <a:gd name="T35" fmla="*/ 4 h 284"/>
                <a:gd name="T36" fmla="*/ 18 w 227"/>
                <a:gd name="T37" fmla="*/ 24 h 284"/>
                <a:gd name="T38" fmla="*/ 16 w 227"/>
                <a:gd name="T39" fmla="*/ 31 h 284"/>
                <a:gd name="T40" fmla="*/ 28 w 227"/>
                <a:gd name="T41" fmla="*/ 64 h 284"/>
                <a:gd name="T42" fmla="*/ 34 w 227"/>
                <a:gd name="T43" fmla="*/ 67 h 284"/>
                <a:gd name="T44" fmla="*/ 37 w 227"/>
                <a:gd name="T45" fmla="*/ 66 h 284"/>
                <a:gd name="T46" fmla="*/ 113 w 227"/>
                <a:gd name="T47" fmla="*/ 48 h 284"/>
                <a:gd name="T48" fmla="*/ 157 w 227"/>
                <a:gd name="T49" fmla="*/ 59 h 284"/>
                <a:gd name="T50" fmla="*/ 171 w 227"/>
                <a:gd name="T51" fmla="*/ 101 h 284"/>
                <a:gd name="T52" fmla="*/ 171 w 227"/>
                <a:gd name="T53" fmla="*/ 109 h 284"/>
                <a:gd name="T54" fmla="*/ 142 w 227"/>
                <a:gd name="T55" fmla="*/ 105 h 284"/>
                <a:gd name="T56" fmla="*/ 72 w 227"/>
                <a:gd name="T57" fmla="*/ 228 h 284"/>
                <a:gd name="T58" fmla="*/ 62 w 227"/>
                <a:gd name="T59" fmla="*/ 218 h 284"/>
                <a:gd name="T60" fmla="*/ 57 w 227"/>
                <a:gd name="T61" fmla="*/ 195 h 284"/>
                <a:gd name="T62" fmla="*/ 73 w 227"/>
                <a:gd name="T63" fmla="*/ 161 h 284"/>
                <a:gd name="T64" fmla="*/ 123 w 227"/>
                <a:gd name="T65" fmla="*/ 148 h 284"/>
                <a:gd name="T66" fmla="*/ 171 w 227"/>
                <a:gd name="T67" fmla="*/ 152 h 284"/>
                <a:gd name="T68" fmla="*/ 171 w 227"/>
                <a:gd name="T69" fmla="*/ 232 h 284"/>
                <a:gd name="T70" fmla="*/ 171 w 227"/>
                <a:gd name="T71" fmla="*/ 232 h 284"/>
                <a:gd name="T72" fmla="*/ 124 w 227"/>
                <a:gd name="T73" fmla="*/ 238 h 284"/>
                <a:gd name="T74" fmla="*/ 72 w 227"/>
                <a:gd name="T75" fmla="*/ 22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7" h="284">
                  <a:moveTo>
                    <a:pt x="142" y="105"/>
                  </a:moveTo>
                  <a:cubicBezTo>
                    <a:pt x="135" y="105"/>
                    <a:pt x="126" y="104"/>
                    <a:pt x="115" y="104"/>
                  </a:cubicBezTo>
                  <a:cubicBezTo>
                    <a:pt x="100" y="104"/>
                    <a:pt x="85" y="106"/>
                    <a:pt x="72" y="110"/>
                  </a:cubicBezTo>
                  <a:cubicBezTo>
                    <a:pt x="58" y="114"/>
                    <a:pt x="46" y="119"/>
                    <a:pt x="35" y="127"/>
                  </a:cubicBezTo>
                  <a:cubicBezTo>
                    <a:pt x="24" y="134"/>
                    <a:pt x="16" y="144"/>
                    <a:pt x="10" y="156"/>
                  </a:cubicBezTo>
                  <a:cubicBezTo>
                    <a:pt x="4" y="167"/>
                    <a:pt x="0" y="181"/>
                    <a:pt x="0" y="196"/>
                  </a:cubicBezTo>
                  <a:cubicBezTo>
                    <a:pt x="0" y="212"/>
                    <a:pt x="3" y="225"/>
                    <a:pt x="8" y="236"/>
                  </a:cubicBezTo>
                  <a:cubicBezTo>
                    <a:pt x="14" y="247"/>
                    <a:pt x="21" y="256"/>
                    <a:pt x="31" y="263"/>
                  </a:cubicBezTo>
                  <a:cubicBezTo>
                    <a:pt x="41" y="270"/>
                    <a:pt x="53" y="276"/>
                    <a:pt x="67" y="279"/>
                  </a:cubicBezTo>
                  <a:cubicBezTo>
                    <a:pt x="81" y="282"/>
                    <a:pt x="96" y="284"/>
                    <a:pt x="113" y="284"/>
                  </a:cubicBezTo>
                  <a:cubicBezTo>
                    <a:pt x="131" y="284"/>
                    <a:pt x="149" y="282"/>
                    <a:pt x="166" y="279"/>
                  </a:cubicBezTo>
                  <a:cubicBezTo>
                    <a:pt x="184" y="276"/>
                    <a:pt x="205" y="272"/>
                    <a:pt x="210" y="271"/>
                  </a:cubicBezTo>
                  <a:cubicBezTo>
                    <a:pt x="216" y="269"/>
                    <a:pt x="223" y="267"/>
                    <a:pt x="223" y="267"/>
                  </a:cubicBezTo>
                  <a:cubicBezTo>
                    <a:pt x="227" y="266"/>
                    <a:pt x="227" y="262"/>
                    <a:pt x="227" y="262"/>
                  </a:cubicBezTo>
                  <a:cubicBezTo>
                    <a:pt x="227" y="102"/>
                    <a:pt x="227" y="102"/>
                    <a:pt x="227" y="102"/>
                  </a:cubicBezTo>
                  <a:cubicBezTo>
                    <a:pt x="227" y="67"/>
                    <a:pt x="217" y="40"/>
                    <a:pt x="199" y="24"/>
                  </a:cubicBezTo>
                  <a:cubicBezTo>
                    <a:pt x="180" y="8"/>
                    <a:pt x="153" y="0"/>
                    <a:pt x="118" y="0"/>
                  </a:cubicBezTo>
                  <a:cubicBezTo>
                    <a:pt x="105" y="0"/>
                    <a:pt x="84" y="2"/>
                    <a:pt x="72" y="4"/>
                  </a:cubicBezTo>
                  <a:cubicBezTo>
                    <a:pt x="72" y="4"/>
                    <a:pt x="33" y="12"/>
                    <a:pt x="18" y="24"/>
                  </a:cubicBezTo>
                  <a:cubicBezTo>
                    <a:pt x="18" y="24"/>
                    <a:pt x="14" y="26"/>
                    <a:pt x="16" y="31"/>
                  </a:cubicBezTo>
                  <a:cubicBezTo>
                    <a:pt x="28" y="64"/>
                    <a:pt x="28" y="64"/>
                    <a:pt x="28" y="64"/>
                  </a:cubicBezTo>
                  <a:cubicBezTo>
                    <a:pt x="30" y="69"/>
                    <a:pt x="34" y="67"/>
                    <a:pt x="34" y="67"/>
                  </a:cubicBezTo>
                  <a:cubicBezTo>
                    <a:pt x="34" y="67"/>
                    <a:pt x="35" y="67"/>
                    <a:pt x="37" y="66"/>
                  </a:cubicBezTo>
                  <a:cubicBezTo>
                    <a:pt x="71" y="48"/>
                    <a:pt x="113" y="48"/>
                    <a:pt x="113" y="48"/>
                  </a:cubicBezTo>
                  <a:cubicBezTo>
                    <a:pt x="132" y="48"/>
                    <a:pt x="147" y="52"/>
                    <a:pt x="157" y="59"/>
                  </a:cubicBezTo>
                  <a:cubicBezTo>
                    <a:pt x="166" y="67"/>
                    <a:pt x="171" y="78"/>
                    <a:pt x="171" y="101"/>
                  </a:cubicBezTo>
                  <a:cubicBezTo>
                    <a:pt x="171" y="109"/>
                    <a:pt x="171" y="109"/>
                    <a:pt x="171" y="109"/>
                  </a:cubicBezTo>
                  <a:cubicBezTo>
                    <a:pt x="156" y="106"/>
                    <a:pt x="142" y="105"/>
                    <a:pt x="142" y="105"/>
                  </a:cubicBezTo>
                  <a:close/>
                  <a:moveTo>
                    <a:pt x="72" y="228"/>
                  </a:moveTo>
                  <a:cubicBezTo>
                    <a:pt x="66" y="223"/>
                    <a:pt x="65" y="221"/>
                    <a:pt x="62" y="218"/>
                  </a:cubicBezTo>
                  <a:cubicBezTo>
                    <a:pt x="59" y="212"/>
                    <a:pt x="57" y="205"/>
                    <a:pt x="57" y="195"/>
                  </a:cubicBezTo>
                  <a:cubicBezTo>
                    <a:pt x="57" y="180"/>
                    <a:pt x="62" y="169"/>
                    <a:pt x="73" y="161"/>
                  </a:cubicBezTo>
                  <a:cubicBezTo>
                    <a:pt x="73" y="161"/>
                    <a:pt x="88" y="148"/>
                    <a:pt x="123" y="148"/>
                  </a:cubicBezTo>
                  <a:cubicBezTo>
                    <a:pt x="149" y="149"/>
                    <a:pt x="171" y="152"/>
                    <a:pt x="171" y="152"/>
                  </a:cubicBezTo>
                  <a:cubicBezTo>
                    <a:pt x="171" y="232"/>
                    <a:pt x="171" y="232"/>
                    <a:pt x="171" y="232"/>
                  </a:cubicBezTo>
                  <a:cubicBezTo>
                    <a:pt x="171" y="232"/>
                    <a:pt x="171" y="232"/>
                    <a:pt x="171" y="232"/>
                  </a:cubicBezTo>
                  <a:cubicBezTo>
                    <a:pt x="171" y="232"/>
                    <a:pt x="149" y="237"/>
                    <a:pt x="124" y="238"/>
                  </a:cubicBezTo>
                  <a:cubicBezTo>
                    <a:pt x="88" y="240"/>
                    <a:pt x="72" y="228"/>
                    <a:pt x="72" y="2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p:cNvSpPr>
            <p:nvPr userDrawn="1"/>
          </p:nvSpPr>
          <p:spPr bwMode="auto">
            <a:xfrm>
              <a:off x="5162" y="1676"/>
              <a:ext cx="386" cy="653"/>
            </a:xfrm>
            <a:custGeom>
              <a:avLst/>
              <a:gdLst>
                <a:gd name="T0" fmla="*/ 162 w 163"/>
                <a:gd name="T1" fmla="*/ 13 h 276"/>
                <a:gd name="T2" fmla="*/ 159 w 163"/>
                <a:gd name="T3" fmla="*/ 7 h 276"/>
                <a:gd name="T4" fmla="*/ 130 w 163"/>
                <a:gd name="T5" fmla="*/ 2 h 276"/>
                <a:gd name="T6" fmla="*/ 85 w 163"/>
                <a:gd name="T7" fmla="*/ 9 h 276"/>
                <a:gd name="T8" fmla="*/ 55 w 163"/>
                <a:gd name="T9" fmla="*/ 31 h 276"/>
                <a:gd name="T10" fmla="*/ 55 w 163"/>
                <a:gd name="T11" fmla="*/ 9 h 276"/>
                <a:gd name="T12" fmla="*/ 50 w 163"/>
                <a:gd name="T13" fmla="*/ 4 h 276"/>
                <a:gd name="T14" fmla="*/ 5 w 163"/>
                <a:gd name="T15" fmla="*/ 4 h 276"/>
                <a:gd name="T16" fmla="*/ 0 w 163"/>
                <a:gd name="T17" fmla="*/ 9 h 276"/>
                <a:gd name="T18" fmla="*/ 0 w 163"/>
                <a:gd name="T19" fmla="*/ 270 h 276"/>
                <a:gd name="T20" fmla="*/ 6 w 163"/>
                <a:gd name="T21" fmla="*/ 276 h 276"/>
                <a:gd name="T22" fmla="*/ 52 w 163"/>
                <a:gd name="T23" fmla="*/ 276 h 276"/>
                <a:gd name="T24" fmla="*/ 57 w 163"/>
                <a:gd name="T25" fmla="*/ 270 h 276"/>
                <a:gd name="T26" fmla="*/ 57 w 163"/>
                <a:gd name="T27" fmla="*/ 140 h 276"/>
                <a:gd name="T28" fmla="*/ 63 w 163"/>
                <a:gd name="T29" fmla="*/ 94 h 276"/>
                <a:gd name="T30" fmla="*/ 78 w 163"/>
                <a:gd name="T31" fmla="*/ 68 h 276"/>
                <a:gd name="T32" fmla="*/ 100 w 163"/>
                <a:gd name="T33" fmla="*/ 55 h 276"/>
                <a:gd name="T34" fmla="*/ 123 w 163"/>
                <a:gd name="T35" fmla="*/ 52 h 276"/>
                <a:gd name="T36" fmla="*/ 142 w 163"/>
                <a:gd name="T37" fmla="*/ 54 h 276"/>
                <a:gd name="T38" fmla="*/ 149 w 163"/>
                <a:gd name="T39" fmla="*/ 50 h 276"/>
                <a:gd name="T40" fmla="*/ 162 w 163"/>
                <a:gd name="T41"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76">
                  <a:moveTo>
                    <a:pt x="162" y="13"/>
                  </a:moveTo>
                  <a:cubicBezTo>
                    <a:pt x="163" y="9"/>
                    <a:pt x="161" y="7"/>
                    <a:pt x="159" y="7"/>
                  </a:cubicBezTo>
                  <a:cubicBezTo>
                    <a:pt x="156" y="5"/>
                    <a:pt x="142" y="2"/>
                    <a:pt x="130" y="2"/>
                  </a:cubicBezTo>
                  <a:cubicBezTo>
                    <a:pt x="108" y="0"/>
                    <a:pt x="96" y="4"/>
                    <a:pt x="85" y="9"/>
                  </a:cubicBezTo>
                  <a:cubicBezTo>
                    <a:pt x="74" y="14"/>
                    <a:pt x="62" y="22"/>
                    <a:pt x="55" y="31"/>
                  </a:cubicBezTo>
                  <a:cubicBezTo>
                    <a:pt x="55" y="9"/>
                    <a:pt x="55" y="9"/>
                    <a:pt x="55" y="9"/>
                  </a:cubicBezTo>
                  <a:cubicBezTo>
                    <a:pt x="55" y="6"/>
                    <a:pt x="53" y="4"/>
                    <a:pt x="50" y="4"/>
                  </a:cubicBezTo>
                  <a:cubicBezTo>
                    <a:pt x="5" y="4"/>
                    <a:pt x="5" y="4"/>
                    <a:pt x="5" y="4"/>
                  </a:cubicBezTo>
                  <a:cubicBezTo>
                    <a:pt x="3" y="4"/>
                    <a:pt x="0" y="6"/>
                    <a:pt x="0" y="9"/>
                  </a:cubicBezTo>
                  <a:cubicBezTo>
                    <a:pt x="0" y="270"/>
                    <a:pt x="0" y="270"/>
                    <a:pt x="0" y="270"/>
                  </a:cubicBezTo>
                  <a:cubicBezTo>
                    <a:pt x="0" y="273"/>
                    <a:pt x="3" y="276"/>
                    <a:pt x="6" y="276"/>
                  </a:cubicBezTo>
                  <a:cubicBezTo>
                    <a:pt x="52" y="276"/>
                    <a:pt x="52" y="276"/>
                    <a:pt x="52" y="276"/>
                  </a:cubicBezTo>
                  <a:cubicBezTo>
                    <a:pt x="55" y="276"/>
                    <a:pt x="57" y="273"/>
                    <a:pt x="57" y="270"/>
                  </a:cubicBezTo>
                  <a:cubicBezTo>
                    <a:pt x="57" y="140"/>
                    <a:pt x="57" y="140"/>
                    <a:pt x="57" y="140"/>
                  </a:cubicBezTo>
                  <a:cubicBezTo>
                    <a:pt x="57" y="123"/>
                    <a:pt x="59" y="105"/>
                    <a:pt x="63" y="94"/>
                  </a:cubicBezTo>
                  <a:cubicBezTo>
                    <a:pt x="67" y="83"/>
                    <a:pt x="72" y="75"/>
                    <a:pt x="78" y="68"/>
                  </a:cubicBezTo>
                  <a:cubicBezTo>
                    <a:pt x="85" y="62"/>
                    <a:pt x="92" y="58"/>
                    <a:pt x="100" y="55"/>
                  </a:cubicBezTo>
                  <a:cubicBezTo>
                    <a:pt x="108" y="53"/>
                    <a:pt x="117" y="52"/>
                    <a:pt x="123" y="52"/>
                  </a:cubicBezTo>
                  <a:cubicBezTo>
                    <a:pt x="132" y="52"/>
                    <a:pt x="142" y="54"/>
                    <a:pt x="142" y="54"/>
                  </a:cubicBezTo>
                  <a:cubicBezTo>
                    <a:pt x="146" y="55"/>
                    <a:pt x="148" y="53"/>
                    <a:pt x="149" y="50"/>
                  </a:cubicBezTo>
                  <a:cubicBezTo>
                    <a:pt x="152" y="42"/>
                    <a:pt x="160" y="18"/>
                    <a:pt x="16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p:cNvSpPr>
            <p:nvPr userDrawn="1"/>
          </p:nvSpPr>
          <p:spPr bwMode="auto">
            <a:xfrm>
              <a:off x="3807" y="1406"/>
              <a:ext cx="728" cy="1219"/>
            </a:xfrm>
            <a:custGeom>
              <a:avLst/>
              <a:gdLst>
                <a:gd name="T0" fmla="*/ 303 w 308"/>
                <a:gd name="T1" fmla="*/ 6 h 515"/>
                <a:gd name="T2" fmla="*/ 286 w 308"/>
                <a:gd name="T3" fmla="*/ 2 h 515"/>
                <a:gd name="T4" fmla="*/ 262 w 308"/>
                <a:gd name="T5" fmla="*/ 0 h 515"/>
                <a:gd name="T6" fmla="*/ 188 w 308"/>
                <a:gd name="T7" fmla="*/ 27 h 515"/>
                <a:gd name="T8" fmla="*/ 153 w 308"/>
                <a:gd name="T9" fmla="*/ 106 h 515"/>
                <a:gd name="T10" fmla="*/ 151 w 308"/>
                <a:gd name="T11" fmla="*/ 118 h 515"/>
                <a:gd name="T12" fmla="*/ 111 w 308"/>
                <a:gd name="T13" fmla="*/ 118 h 515"/>
                <a:gd name="T14" fmla="*/ 105 w 308"/>
                <a:gd name="T15" fmla="*/ 123 h 515"/>
                <a:gd name="T16" fmla="*/ 99 w 308"/>
                <a:gd name="T17" fmla="*/ 159 h 515"/>
                <a:gd name="T18" fmla="*/ 104 w 308"/>
                <a:gd name="T19" fmla="*/ 165 h 515"/>
                <a:gd name="T20" fmla="*/ 143 w 308"/>
                <a:gd name="T21" fmla="*/ 165 h 515"/>
                <a:gd name="T22" fmla="*/ 104 w 308"/>
                <a:gd name="T23" fmla="*/ 384 h 515"/>
                <a:gd name="T24" fmla="*/ 93 w 308"/>
                <a:gd name="T25" fmla="*/ 427 h 515"/>
                <a:gd name="T26" fmla="*/ 81 w 308"/>
                <a:gd name="T27" fmla="*/ 452 h 515"/>
                <a:gd name="T28" fmla="*/ 65 w 308"/>
                <a:gd name="T29" fmla="*/ 464 h 515"/>
                <a:gd name="T30" fmla="*/ 44 w 308"/>
                <a:gd name="T31" fmla="*/ 467 h 515"/>
                <a:gd name="T32" fmla="*/ 30 w 308"/>
                <a:gd name="T33" fmla="*/ 466 h 515"/>
                <a:gd name="T34" fmla="*/ 21 w 308"/>
                <a:gd name="T35" fmla="*/ 463 h 515"/>
                <a:gd name="T36" fmla="*/ 15 w 308"/>
                <a:gd name="T37" fmla="*/ 466 h 515"/>
                <a:gd name="T38" fmla="*/ 2 w 308"/>
                <a:gd name="T39" fmla="*/ 501 h 515"/>
                <a:gd name="T40" fmla="*/ 4 w 308"/>
                <a:gd name="T41" fmla="*/ 508 h 515"/>
                <a:gd name="T42" fmla="*/ 20 w 308"/>
                <a:gd name="T43" fmla="*/ 513 h 515"/>
                <a:gd name="T44" fmla="*/ 46 w 308"/>
                <a:gd name="T45" fmla="*/ 515 h 515"/>
                <a:gd name="T46" fmla="*/ 89 w 308"/>
                <a:gd name="T47" fmla="*/ 509 h 515"/>
                <a:gd name="T48" fmla="*/ 121 w 308"/>
                <a:gd name="T49" fmla="*/ 486 h 515"/>
                <a:gd name="T50" fmla="*/ 144 w 308"/>
                <a:gd name="T51" fmla="*/ 447 h 515"/>
                <a:gd name="T52" fmla="*/ 159 w 308"/>
                <a:gd name="T53" fmla="*/ 388 h 515"/>
                <a:gd name="T54" fmla="*/ 199 w 308"/>
                <a:gd name="T55" fmla="*/ 165 h 515"/>
                <a:gd name="T56" fmla="*/ 257 w 308"/>
                <a:gd name="T57" fmla="*/ 165 h 515"/>
                <a:gd name="T58" fmla="*/ 262 w 308"/>
                <a:gd name="T59" fmla="*/ 160 h 515"/>
                <a:gd name="T60" fmla="*/ 269 w 308"/>
                <a:gd name="T61" fmla="*/ 123 h 515"/>
                <a:gd name="T62" fmla="*/ 263 w 308"/>
                <a:gd name="T63" fmla="*/ 118 h 515"/>
                <a:gd name="T64" fmla="*/ 207 w 308"/>
                <a:gd name="T65" fmla="*/ 118 h 515"/>
                <a:gd name="T66" fmla="*/ 217 w 308"/>
                <a:gd name="T67" fmla="*/ 78 h 515"/>
                <a:gd name="T68" fmla="*/ 229 w 308"/>
                <a:gd name="T69" fmla="*/ 60 h 515"/>
                <a:gd name="T70" fmla="*/ 243 w 308"/>
                <a:gd name="T71" fmla="*/ 51 h 515"/>
                <a:gd name="T72" fmla="*/ 262 w 308"/>
                <a:gd name="T73" fmla="*/ 48 h 515"/>
                <a:gd name="T74" fmla="*/ 277 w 308"/>
                <a:gd name="T75" fmla="*/ 49 h 515"/>
                <a:gd name="T76" fmla="*/ 286 w 308"/>
                <a:gd name="T77" fmla="*/ 51 h 515"/>
                <a:gd name="T78" fmla="*/ 293 w 308"/>
                <a:gd name="T79" fmla="*/ 49 h 515"/>
                <a:gd name="T80" fmla="*/ 307 w 308"/>
                <a:gd name="T81" fmla="*/ 12 h 515"/>
                <a:gd name="T82" fmla="*/ 303 w 308"/>
                <a:gd name="T8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8" h="515">
                  <a:moveTo>
                    <a:pt x="303" y="6"/>
                  </a:moveTo>
                  <a:cubicBezTo>
                    <a:pt x="298" y="4"/>
                    <a:pt x="293" y="3"/>
                    <a:pt x="286" y="2"/>
                  </a:cubicBezTo>
                  <a:cubicBezTo>
                    <a:pt x="279" y="1"/>
                    <a:pt x="271" y="0"/>
                    <a:pt x="262" y="0"/>
                  </a:cubicBezTo>
                  <a:cubicBezTo>
                    <a:pt x="231" y="0"/>
                    <a:pt x="206" y="9"/>
                    <a:pt x="188" y="27"/>
                  </a:cubicBezTo>
                  <a:cubicBezTo>
                    <a:pt x="171" y="44"/>
                    <a:pt x="159" y="71"/>
                    <a:pt x="153" y="106"/>
                  </a:cubicBezTo>
                  <a:cubicBezTo>
                    <a:pt x="151" y="118"/>
                    <a:pt x="151" y="118"/>
                    <a:pt x="151" y="118"/>
                  </a:cubicBezTo>
                  <a:cubicBezTo>
                    <a:pt x="111" y="118"/>
                    <a:pt x="111" y="118"/>
                    <a:pt x="111" y="118"/>
                  </a:cubicBezTo>
                  <a:cubicBezTo>
                    <a:pt x="111" y="118"/>
                    <a:pt x="106" y="118"/>
                    <a:pt x="105" y="123"/>
                  </a:cubicBezTo>
                  <a:cubicBezTo>
                    <a:pt x="99" y="159"/>
                    <a:pt x="99" y="159"/>
                    <a:pt x="99" y="159"/>
                  </a:cubicBezTo>
                  <a:cubicBezTo>
                    <a:pt x="98" y="163"/>
                    <a:pt x="100" y="165"/>
                    <a:pt x="104" y="165"/>
                  </a:cubicBezTo>
                  <a:cubicBezTo>
                    <a:pt x="143" y="165"/>
                    <a:pt x="143" y="165"/>
                    <a:pt x="143" y="165"/>
                  </a:cubicBezTo>
                  <a:cubicBezTo>
                    <a:pt x="104" y="384"/>
                    <a:pt x="104" y="384"/>
                    <a:pt x="104" y="384"/>
                  </a:cubicBezTo>
                  <a:cubicBezTo>
                    <a:pt x="101" y="402"/>
                    <a:pt x="97" y="416"/>
                    <a:pt x="93" y="427"/>
                  </a:cubicBezTo>
                  <a:cubicBezTo>
                    <a:pt x="89" y="438"/>
                    <a:pt x="86" y="446"/>
                    <a:pt x="81" y="452"/>
                  </a:cubicBezTo>
                  <a:cubicBezTo>
                    <a:pt x="77" y="458"/>
                    <a:pt x="72" y="462"/>
                    <a:pt x="65" y="464"/>
                  </a:cubicBezTo>
                  <a:cubicBezTo>
                    <a:pt x="59" y="466"/>
                    <a:pt x="52" y="467"/>
                    <a:pt x="44" y="467"/>
                  </a:cubicBezTo>
                  <a:cubicBezTo>
                    <a:pt x="40" y="467"/>
                    <a:pt x="35" y="467"/>
                    <a:pt x="30" y="466"/>
                  </a:cubicBezTo>
                  <a:cubicBezTo>
                    <a:pt x="26" y="465"/>
                    <a:pt x="24" y="464"/>
                    <a:pt x="21" y="463"/>
                  </a:cubicBezTo>
                  <a:cubicBezTo>
                    <a:pt x="21" y="463"/>
                    <a:pt x="16" y="461"/>
                    <a:pt x="15" y="466"/>
                  </a:cubicBezTo>
                  <a:cubicBezTo>
                    <a:pt x="13" y="469"/>
                    <a:pt x="3" y="498"/>
                    <a:pt x="2" y="501"/>
                  </a:cubicBezTo>
                  <a:cubicBezTo>
                    <a:pt x="0" y="505"/>
                    <a:pt x="2" y="507"/>
                    <a:pt x="4" y="508"/>
                  </a:cubicBezTo>
                  <a:cubicBezTo>
                    <a:pt x="10" y="510"/>
                    <a:pt x="13" y="511"/>
                    <a:pt x="20" y="513"/>
                  </a:cubicBezTo>
                  <a:cubicBezTo>
                    <a:pt x="30" y="515"/>
                    <a:pt x="38" y="515"/>
                    <a:pt x="46" y="515"/>
                  </a:cubicBezTo>
                  <a:cubicBezTo>
                    <a:pt x="62" y="515"/>
                    <a:pt x="77" y="513"/>
                    <a:pt x="89" y="509"/>
                  </a:cubicBezTo>
                  <a:cubicBezTo>
                    <a:pt x="101" y="504"/>
                    <a:pt x="112" y="496"/>
                    <a:pt x="121" y="486"/>
                  </a:cubicBezTo>
                  <a:cubicBezTo>
                    <a:pt x="132" y="475"/>
                    <a:pt x="138" y="463"/>
                    <a:pt x="144" y="447"/>
                  </a:cubicBezTo>
                  <a:cubicBezTo>
                    <a:pt x="150" y="431"/>
                    <a:pt x="155" y="411"/>
                    <a:pt x="159" y="388"/>
                  </a:cubicBezTo>
                  <a:cubicBezTo>
                    <a:pt x="199" y="165"/>
                    <a:pt x="199" y="165"/>
                    <a:pt x="199" y="165"/>
                  </a:cubicBezTo>
                  <a:cubicBezTo>
                    <a:pt x="257" y="165"/>
                    <a:pt x="257" y="165"/>
                    <a:pt x="257" y="165"/>
                  </a:cubicBezTo>
                  <a:cubicBezTo>
                    <a:pt x="257" y="165"/>
                    <a:pt x="261" y="165"/>
                    <a:pt x="262" y="160"/>
                  </a:cubicBezTo>
                  <a:cubicBezTo>
                    <a:pt x="269" y="123"/>
                    <a:pt x="269" y="123"/>
                    <a:pt x="269" y="123"/>
                  </a:cubicBezTo>
                  <a:cubicBezTo>
                    <a:pt x="269" y="120"/>
                    <a:pt x="268" y="118"/>
                    <a:pt x="263" y="118"/>
                  </a:cubicBezTo>
                  <a:cubicBezTo>
                    <a:pt x="207" y="118"/>
                    <a:pt x="207" y="118"/>
                    <a:pt x="207" y="118"/>
                  </a:cubicBezTo>
                  <a:cubicBezTo>
                    <a:pt x="208" y="117"/>
                    <a:pt x="210" y="97"/>
                    <a:pt x="217" y="78"/>
                  </a:cubicBezTo>
                  <a:cubicBezTo>
                    <a:pt x="219" y="70"/>
                    <a:pt x="224" y="64"/>
                    <a:pt x="229" y="60"/>
                  </a:cubicBezTo>
                  <a:cubicBezTo>
                    <a:pt x="233" y="55"/>
                    <a:pt x="238" y="52"/>
                    <a:pt x="243" y="51"/>
                  </a:cubicBezTo>
                  <a:cubicBezTo>
                    <a:pt x="249" y="49"/>
                    <a:pt x="255" y="48"/>
                    <a:pt x="262" y="48"/>
                  </a:cubicBezTo>
                  <a:cubicBezTo>
                    <a:pt x="267" y="48"/>
                    <a:pt x="273" y="48"/>
                    <a:pt x="277" y="49"/>
                  </a:cubicBezTo>
                  <a:cubicBezTo>
                    <a:pt x="282" y="50"/>
                    <a:pt x="284" y="51"/>
                    <a:pt x="286" y="51"/>
                  </a:cubicBezTo>
                  <a:cubicBezTo>
                    <a:pt x="291" y="53"/>
                    <a:pt x="292" y="52"/>
                    <a:pt x="293" y="49"/>
                  </a:cubicBezTo>
                  <a:cubicBezTo>
                    <a:pt x="307" y="12"/>
                    <a:pt x="307" y="12"/>
                    <a:pt x="307" y="12"/>
                  </a:cubicBezTo>
                  <a:cubicBezTo>
                    <a:pt x="308" y="8"/>
                    <a:pt x="305" y="6"/>
                    <a:pt x="30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p:cNvSpPr>
            <p:nvPr userDrawn="1"/>
          </p:nvSpPr>
          <p:spPr bwMode="auto">
            <a:xfrm>
              <a:off x="2542" y="1421"/>
              <a:ext cx="132" cy="908"/>
            </a:xfrm>
            <a:custGeom>
              <a:avLst/>
              <a:gdLst>
                <a:gd name="T0" fmla="*/ 56 w 56"/>
                <a:gd name="T1" fmla="*/ 378 h 384"/>
                <a:gd name="T2" fmla="*/ 51 w 56"/>
                <a:gd name="T3" fmla="*/ 384 h 384"/>
                <a:gd name="T4" fmla="*/ 5 w 56"/>
                <a:gd name="T5" fmla="*/ 384 h 384"/>
                <a:gd name="T6" fmla="*/ 0 w 56"/>
                <a:gd name="T7" fmla="*/ 378 h 384"/>
                <a:gd name="T8" fmla="*/ 0 w 56"/>
                <a:gd name="T9" fmla="*/ 5 h 384"/>
                <a:gd name="T10" fmla="*/ 5 w 56"/>
                <a:gd name="T11" fmla="*/ 0 h 384"/>
                <a:gd name="T12" fmla="*/ 51 w 56"/>
                <a:gd name="T13" fmla="*/ 0 h 384"/>
                <a:gd name="T14" fmla="*/ 56 w 56"/>
                <a:gd name="T15" fmla="*/ 5 h 384"/>
                <a:gd name="T16" fmla="*/ 56 w 56"/>
                <a:gd name="T17" fmla="*/ 37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4">
                  <a:moveTo>
                    <a:pt x="56" y="378"/>
                  </a:moveTo>
                  <a:cubicBezTo>
                    <a:pt x="56" y="381"/>
                    <a:pt x="54" y="384"/>
                    <a:pt x="51" y="384"/>
                  </a:cubicBezTo>
                  <a:cubicBezTo>
                    <a:pt x="5" y="384"/>
                    <a:pt x="5" y="384"/>
                    <a:pt x="5" y="384"/>
                  </a:cubicBezTo>
                  <a:cubicBezTo>
                    <a:pt x="2" y="384"/>
                    <a:pt x="0" y="381"/>
                    <a:pt x="0" y="378"/>
                  </a:cubicBezTo>
                  <a:cubicBezTo>
                    <a:pt x="0" y="5"/>
                    <a:pt x="0" y="5"/>
                    <a:pt x="0" y="5"/>
                  </a:cubicBezTo>
                  <a:cubicBezTo>
                    <a:pt x="0" y="2"/>
                    <a:pt x="2" y="0"/>
                    <a:pt x="5" y="0"/>
                  </a:cubicBezTo>
                  <a:cubicBezTo>
                    <a:pt x="51" y="0"/>
                    <a:pt x="51" y="0"/>
                    <a:pt x="51" y="0"/>
                  </a:cubicBezTo>
                  <a:cubicBezTo>
                    <a:pt x="54" y="0"/>
                    <a:pt x="56" y="2"/>
                    <a:pt x="56" y="5"/>
                  </a:cubicBezTo>
                  <a:lnTo>
                    <a:pt x="56" y="3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7" name="Content Placeholder 2"/>
          <p:cNvSpPr>
            <a:spLocks noGrp="1"/>
          </p:cNvSpPr>
          <p:nvPr>
            <p:ph idx="1"/>
          </p:nvPr>
        </p:nvSpPr>
        <p:spPr>
          <a:xfrm>
            <a:off x="253812" y="1201294"/>
            <a:ext cx="8640092" cy="3481199"/>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7"/>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1078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Basic_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18" name="Text Placeholder 3"/>
          <p:cNvSpPr>
            <a:spLocks noGrp="1"/>
          </p:cNvSpPr>
          <p:nvPr>
            <p:ph type="body" sz="quarter" idx="16"/>
          </p:nvPr>
        </p:nvSpPr>
        <p:spPr>
          <a:xfrm>
            <a:off x="253812" y="765810"/>
            <a:ext cx="8615892" cy="338554"/>
          </a:xfrm>
        </p:spPr>
        <p:txBody>
          <a:bodyPr lIns="9144" tIns="0" rIns="0" bIns="0">
            <a:spAutoFit/>
          </a:bodyPr>
          <a:lstStyle>
            <a:lvl1pPr marL="0" indent="0">
              <a:buNone/>
              <a:defRPr sz="2400" spc="-20" baseline="0">
                <a:solidFill>
                  <a:schemeClr val="bg1"/>
                </a:solidFill>
              </a:defRPr>
            </a:lvl1pPr>
          </a:lstStyle>
          <a:p>
            <a:pPr lvl="0"/>
            <a:r>
              <a:rPr lang="en-US" smtClean="0"/>
              <a:t>Click to edit Master text styles</a:t>
            </a:r>
          </a:p>
        </p:txBody>
      </p:sp>
      <p:grpSp>
        <p:nvGrpSpPr>
          <p:cNvPr id="31" name="Group 18"/>
          <p:cNvGrpSpPr>
            <a:grpSpLocks noChangeAspect="1"/>
          </p:cNvGrpSpPr>
          <p:nvPr/>
        </p:nvGrpSpPr>
        <p:grpSpPr bwMode="auto">
          <a:xfrm>
            <a:off x="8434649" y="4703176"/>
            <a:ext cx="458991" cy="321287"/>
            <a:chOff x="267" y="-340"/>
            <a:chExt cx="7144" cy="5002"/>
          </a:xfrm>
        </p:grpSpPr>
        <p:sp>
          <p:nvSpPr>
            <p:cNvPr id="32" name="Freeform 19"/>
            <p:cNvSpPr>
              <a:spLocks/>
            </p:cNvSpPr>
            <p:nvPr userDrawn="1"/>
          </p:nvSpPr>
          <p:spPr bwMode="auto">
            <a:xfrm>
              <a:off x="267" y="-340"/>
              <a:ext cx="7144" cy="5002"/>
            </a:xfrm>
            <a:custGeom>
              <a:avLst/>
              <a:gdLst>
                <a:gd name="T0" fmla="*/ 1257 w 3021"/>
                <a:gd name="T1" fmla="*/ 230 h 2114"/>
                <a:gd name="T2" fmla="*/ 1640 w 3021"/>
                <a:gd name="T3" fmla="*/ 66 h 2114"/>
                <a:gd name="T4" fmla="*/ 2106 w 3021"/>
                <a:gd name="T5" fmla="*/ 342 h 2114"/>
                <a:gd name="T6" fmla="*/ 2369 w 3021"/>
                <a:gd name="T7" fmla="*/ 286 h 2114"/>
                <a:gd name="T8" fmla="*/ 3021 w 3021"/>
                <a:gd name="T9" fmla="*/ 943 h 2114"/>
                <a:gd name="T10" fmla="*/ 2369 w 3021"/>
                <a:gd name="T11" fmla="*/ 1600 h 2114"/>
                <a:gd name="T12" fmla="*/ 2241 w 3021"/>
                <a:gd name="T13" fmla="*/ 1587 h 2114"/>
                <a:gd name="T14" fmla="*/ 1826 w 3021"/>
                <a:gd name="T15" fmla="*/ 1831 h 2114"/>
                <a:gd name="T16" fmla="*/ 1618 w 3021"/>
                <a:gd name="T17" fmla="*/ 1783 h 2114"/>
                <a:gd name="T18" fmla="*/ 1118 w 3021"/>
                <a:gd name="T19" fmla="*/ 2114 h 2114"/>
                <a:gd name="T20" fmla="*/ 608 w 3021"/>
                <a:gd name="T21" fmla="*/ 1758 h 2114"/>
                <a:gd name="T22" fmla="*/ 504 w 3021"/>
                <a:gd name="T23" fmla="*/ 1769 h 2114"/>
                <a:gd name="T24" fmla="*/ 0 w 3021"/>
                <a:gd name="T25" fmla="*/ 1260 h 2114"/>
                <a:gd name="T26" fmla="*/ 252 w 3021"/>
                <a:gd name="T27" fmla="*/ 819 h 2114"/>
                <a:gd name="T28" fmla="*/ 204 w 3021"/>
                <a:gd name="T29" fmla="*/ 586 h 2114"/>
                <a:gd name="T30" fmla="*/ 791 w 3021"/>
                <a:gd name="T31" fmla="*/ 0 h 2114"/>
                <a:gd name="T32" fmla="*/ 1257 w 3021"/>
                <a:gd name="T33" fmla="*/ 230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1" h="2114">
                  <a:moveTo>
                    <a:pt x="1257" y="230"/>
                  </a:moveTo>
                  <a:cubicBezTo>
                    <a:pt x="1355" y="129"/>
                    <a:pt x="1490" y="66"/>
                    <a:pt x="1640" y="66"/>
                  </a:cubicBezTo>
                  <a:cubicBezTo>
                    <a:pt x="1840" y="66"/>
                    <a:pt x="2014" y="177"/>
                    <a:pt x="2106" y="342"/>
                  </a:cubicBezTo>
                  <a:cubicBezTo>
                    <a:pt x="2187" y="306"/>
                    <a:pt x="2276" y="286"/>
                    <a:pt x="2369" y="286"/>
                  </a:cubicBezTo>
                  <a:cubicBezTo>
                    <a:pt x="2729" y="286"/>
                    <a:pt x="3021" y="580"/>
                    <a:pt x="3021" y="943"/>
                  </a:cubicBezTo>
                  <a:cubicBezTo>
                    <a:pt x="3021" y="1306"/>
                    <a:pt x="2729" y="1600"/>
                    <a:pt x="2369" y="1600"/>
                  </a:cubicBezTo>
                  <a:cubicBezTo>
                    <a:pt x="2326" y="1600"/>
                    <a:pt x="2283" y="1595"/>
                    <a:pt x="2241" y="1587"/>
                  </a:cubicBezTo>
                  <a:cubicBezTo>
                    <a:pt x="2160" y="1733"/>
                    <a:pt x="2004" y="1831"/>
                    <a:pt x="1826" y="1831"/>
                  </a:cubicBezTo>
                  <a:cubicBezTo>
                    <a:pt x="1751" y="1831"/>
                    <a:pt x="1680" y="1814"/>
                    <a:pt x="1618" y="1783"/>
                  </a:cubicBezTo>
                  <a:cubicBezTo>
                    <a:pt x="1535" y="1977"/>
                    <a:pt x="1342" y="2114"/>
                    <a:pt x="1118" y="2114"/>
                  </a:cubicBezTo>
                  <a:cubicBezTo>
                    <a:pt x="884" y="2114"/>
                    <a:pt x="685" y="1966"/>
                    <a:pt x="608" y="1758"/>
                  </a:cubicBezTo>
                  <a:cubicBezTo>
                    <a:pt x="575" y="1765"/>
                    <a:pt x="540" y="1769"/>
                    <a:pt x="504" y="1769"/>
                  </a:cubicBezTo>
                  <a:cubicBezTo>
                    <a:pt x="226" y="1769"/>
                    <a:pt x="0" y="1541"/>
                    <a:pt x="0" y="1260"/>
                  </a:cubicBezTo>
                  <a:cubicBezTo>
                    <a:pt x="0" y="1071"/>
                    <a:pt x="102" y="907"/>
                    <a:pt x="252" y="819"/>
                  </a:cubicBezTo>
                  <a:cubicBezTo>
                    <a:pt x="221" y="747"/>
                    <a:pt x="204" y="668"/>
                    <a:pt x="204" y="586"/>
                  </a:cubicBezTo>
                  <a:cubicBezTo>
                    <a:pt x="204" y="262"/>
                    <a:pt x="467" y="0"/>
                    <a:pt x="791" y="0"/>
                  </a:cubicBezTo>
                  <a:cubicBezTo>
                    <a:pt x="981" y="0"/>
                    <a:pt x="1150" y="90"/>
                    <a:pt x="1257" y="2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0"/>
            <p:cNvSpPr>
              <a:spLocks/>
            </p:cNvSpPr>
            <p:nvPr userDrawn="1"/>
          </p:nvSpPr>
          <p:spPr bwMode="auto">
            <a:xfrm>
              <a:off x="1298"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6" y="211"/>
                    <a:pt x="22" y="209"/>
                  </a:cubicBezTo>
                  <a:cubicBezTo>
                    <a:pt x="20" y="208"/>
                    <a:pt x="16" y="206"/>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userDrawn="1"/>
          </p:nvSpPr>
          <p:spPr bwMode="auto">
            <a:xfrm>
              <a:off x="3443"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5" y="212"/>
                    <a:pt x="22" y="209"/>
                  </a:cubicBezTo>
                  <a:cubicBezTo>
                    <a:pt x="21" y="209"/>
                    <a:pt x="16" y="207"/>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noEditPoints="1"/>
            </p:cNvSpPr>
            <p:nvPr userDrawn="1"/>
          </p:nvSpPr>
          <p:spPr bwMode="auto">
            <a:xfrm>
              <a:off x="4455" y="1671"/>
              <a:ext cx="596" cy="672"/>
            </a:xfrm>
            <a:custGeom>
              <a:avLst/>
              <a:gdLst>
                <a:gd name="T0" fmla="*/ 245 w 252"/>
                <a:gd name="T1" fmla="*/ 87 h 284"/>
                <a:gd name="T2" fmla="*/ 221 w 252"/>
                <a:gd name="T3" fmla="*/ 42 h 284"/>
                <a:gd name="T4" fmla="*/ 181 w 252"/>
                <a:gd name="T5" fmla="*/ 12 h 284"/>
                <a:gd name="T6" fmla="*/ 126 w 252"/>
                <a:gd name="T7" fmla="*/ 0 h 284"/>
                <a:gd name="T8" fmla="*/ 71 w 252"/>
                <a:gd name="T9" fmla="*/ 12 h 284"/>
                <a:gd name="T10" fmla="*/ 31 w 252"/>
                <a:gd name="T11" fmla="*/ 42 h 284"/>
                <a:gd name="T12" fmla="*/ 7 w 252"/>
                <a:gd name="T13" fmla="*/ 87 h 284"/>
                <a:gd name="T14" fmla="*/ 0 w 252"/>
                <a:gd name="T15" fmla="*/ 142 h 284"/>
                <a:gd name="T16" fmla="*/ 7 w 252"/>
                <a:gd name="T17" fmla="*/ 198 h 284"/>
                <a:gd name="T18" fmla="*/ 31 w 252"/>
                <a:gd name="T19" fmla="*/ 243 h 284"/>
                <a:gd name="T20" fmla="*/ 71 w 252"/>
                <a:gd name="T21" fmla="*/ 273 h 284"/>
                <a:gd name="T22" fmla="*/ 126 w 252"/>
                <a:gd name="T23" fmla="*/ 284 h 284"/>
                <a:gd name="T24" fmla="*/ 181 w 252"/>
                <a:gd name="T25" fmla="*/ 273 h 284"/>
                <a:gd name="T26" fmla="*/ 221 w 252"/>
                <a:gd name="T27" fmla="*/ 243 h 284"/>
                <a:gd name="T28" fmla="*/ 245 w 252"/>
                <a:gd name="T29" fmla="*/ 198 h 284"/>
                <a:gd name="T30" fmla="*/ 252 w 252"/>
                <a:gd name="T31" fmla="*/ 142 h 284"/>
                <a:gd name="T32" fmla="*/ 245 w 252"/>
                <a:gd name="T33" fmla="*/ 87 h 284"/>
                <a:gd name="T34" fmla="*/ 193 w 252"/>
                <a:gd name="T35" fmla="*/ 142 h 284"/>
                <a:gd name="T36" fmla="*/ 176 w 252"/>
                <a:gd name="T37" fmla="*/ 213 h 284"/>
                <a:gd name="T38" fmla="*/ 126 w 252"/>
                <a:gd name="T39" fmla="*/ 237 h 284"/>
                <a:gd name="T40" fmla="*/ 76 w 252"/>
                <a:gd name="T41" fmla="*/ 213 h 284"/>
                <a:gd name="T42" fmla="*/ 60 w 252"/>
                <a:gd name="T43" fmla="*/ 142 h 284"/>
                <a:gd name="T44" fmla="*/ 76 w 252"/>
                <a:gd name="T45" fmla="*/ 72 h 284"/>
                <a:gd name="T46" fmla="*/ 126 w 252"/>
                <a:gd name="T47" fmla="*/ 48 h 284"/>
                <a:gd name="T48" fmla="*/ 176 w 252"/>
                <a:gd name="T49" fmla="*/ 72 h 284"/>
                <a:gd name="T50" fmla="*/ 193 w 252"/>
                <a:gd name="T51"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284">
                  <a:moveTo>
                    <a:pt x="245" y="87"/>
                  </a:moveTo>
                  <a:cubicBezTo>
                    <a:pt x="240" y="69"/>
                    <a:pt x="232" y="54"/>
                    <a:pt x="221" y="42"/>
                  </a:cubicBezTo>
                  <a:cubicBezTo>
                    <a:pt x="211" y="29"/>
                    <a:pt x="197" y="19"/>
                    <a:pt x="181" y="12"/>
                  </a:cubicBezTo>
                  <a:cubicBezTo>
                    <a:pt x="166" y="4"/>
                    <a:pt x="147" y="0"/>
                    <a:pt x="126" y="0"/>
                  </a:cubicBezTo>
                  <a:cubicBezTo>
                    <a:pt x="105" y="0"/>
                    <a:pt x="86" y="4"/>
                    <a:pt x="71" y="12"/>
                  </a:cubicBezTo>
                  <a:cubicBezTo>
                    <a:pt x="55" y="19"/>
                    <a:pt x="41" y="29"/>
                    <a:pt x="31" y="42"/>
                  </a:cubicBezTo>
                  <a:cubicBezTo>
                    <a:pt x="20" y="54"/>
                    <a:pt x="12" y="69"/>
                    <a:pt x="7" y="87"/>
                  </a:cubicBezTo>
                  <a:cubicBezTo>
                    <a:pt x="2" y="104"/>
                    <a:pt x="0" y="122"/>
                    <a:pt x="0" y="142"/>
                  </a:cubicBezTo>
                  <a:cubicBezTo>
                    <a:pt x="0" y="162"/>
                    <a:pt x="2" y="181"/>
                    <a:pt x="7" y="198"/>
                  </a:cubicBezTo>
                  <a:cubicBezTo>
                    <a:pt x="12" y="215"/>
                    <a:pt x="20" y="230"/>
                    <a:pt x="31" y="243"/>
                  </a:cubicBezTo>
                  <a:cubicBezTo>
                    <a:pt x="41" y="255"/>
                    <a:pt x="55" y="265"/>
                    <a:pt x="71" y="273"/>
                  </a:cubicBezTo>
                  <a:cubicBezTo>
                    <a:pt x="86" y="280"/>
                    <a:pt x="105" y="284"/>
                    <a:pt x="126" y="284"/>
                  </a:cubicBezTo>
                  <a:cubicBezTo>
                    <a:pt x="147" y="284"/>
                    <a:pt x="166" y="280"/>
                    <a:pt x="181" y="273"/>
                  </a:cubicBezTo>
                  <a:cubicBezTo>
                    <a:pt x="197" y="265"/>
                    <a:pt x="211" y="255"/>
                    <a:pt x="221" y="243"/>
                  </a:cubicBezTo>
                  <a:cubicBezTo>
                    <a:pt x="232" y="230"/>
                    <a:pt x="240" y="215"/>
                    <a:pt x="245" y="198"/>
                  </a:cubicBezTo>
                  <a:cubicBezTo>
                    <a:pt x="250" y="181"/>
                    <a:pt x="252" y="162"/>
                    <a:pt x="252" y="142"/>
                  </a:cubicBezTo>
                  <a:cubicBezTo>
                    <a:pt x="252" y="122"/>
                    <a:pt x="250" y="104"/>
                    <a:pt x="245" y="87"/>
                  </a:cubicBezTo>
                  <a:moveTo>
                    <a:pt x="193" y="142"/>
                  </a:moveTo>
                  <a:cubicBezTo>
                    <a:pt x="193" y="172"/>
                    <a:pt x="187" y="196"/>
                    <a:pt x="176" y="213"/>
                  </a:cubicBezTo>
                  <a:cubicBezTo>
                    <a:pt x="165" y="229"/>
                    <a:pt x="149" y="237"/>
                    <a:pt x="126" y="237"/>
                  </a:cubicBezTo>
                  <a:cubicBezTo>
                    <a:pt x="103" y="237"/>
                    <a:pt x="87" y="229"/>
                    <a:pt x="76" y="213"/>
                  </a:cubicBezTo>
                  <a:cubicBezTo>
                    <a:pt x="65" y="196"/>
                    <a:pt x="60" y="172"/>
                    <a:pt x="60" y="142"/>
                  </a:cubicBezTo>
                  <a:cubicBezTo>
                    <a:pt x="60" y="112"/>
                    <a:pt x="65" y="89"/>
                    <a:pt x="76" y="72"/>
                  </a:cubicBezTo>
                  <a:cubicBezTo>
                    <a:pt x="87" y="56"/>
                    <a:pt x="103" y="48"/>
                    <a:pt x="126" y="48"/>
                  </a:cubicBezTo>
                  <a:cubicBezTo>
                    <a:pt x="149" y="48"/>
                    <a:pt x="165" y="56"/>
                    <a:pt x="176" y="72"/>
                  </a:cubicBezTo>
                  <a:cubicBezTo>
                    <a:pt x="187" y="89"/>
                    <a:pt x="193" y="112"/>
                    <a:pt x="193" y="1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userDrawn="1"/>
          </p:nvSpPr>
          <p:spPr bwMode="auto">
            <a:xfrm>
              <a:off x="5566" y="1671"/>
              <a:ext cx="507" cy="670"/>
            </a:xfrm>
            <a:custGeom>
              <a:avLst/>
              <a:gdLst>
                <a:gd name="T0" fmla="*/ 199 w 214"/>
                <a:gd name="T1" fmla="*/ 229 h 283"/>
                <a:gd name="T2" fmla="*/ 193 w 214"/>
                <a:gd name="T3" fmla="*/ 226 h 283"/>
                <a:gd name="T4" fmla="*/ 169 w 214"/>
                <a:gd name="T5" fmla="*/ 233 h 283"/>
                <a:gd name="T6" fmla="*/ 140 w 214"/>
                <a:gd name="T7" fmla="*/ 235 h 283"/>
                <a:gd name="T8" fmla="*/ 81 w 214"/>
                <a:gd name="T9" fmla="*/ 213 h 283"/>
                <a:gd name="T10" fmla="*/ 59 w 214"/>
                <a:gd name="T11" fmla="*/ 142 h 283"/>
                <a:gd name="T12" fmla="*/ 79 w 214"/>
                <a:gd name="T13" fmla="*/ 74 h 283"/>
                <a:gd name="T14" fmla="*/ 136 w 214"/>
                <a:gd name="T15" fmla="*/ 49 h 283"/>
                <a:gd name="T16" fmla="*/ 191 w 214"/>
                <a:gd name="T17" fmla="*/ 56 h 283"/>
                <a:gd name="T18" fmla="*/ 197 w 214"/>
                <a:gd name="T19" fmla="*/ 53 h 283"/>
                <a:gd name="T20" fmla="*/ 210 w 214"/>
                <a:gd name="T21" fmla="*/ 18 h 283"/>
                <a:gd name="T22" fmla="*/ 206 w 214"/>
                <a:gd name="T23" fmla="*/ 11 h 283"/>
                <a:gd name="T24" fmla="*/ 172 w 214"/>
                <a:gd name="T25" fmla="*/ 3 h 283"/>
                <a:gd name="T26" fmla="*/ 133 w 214"/>
                <a:gd name="T27" fmla="*/ 0 h 283"/>
                <a:gd name="T28" fmla="*/ 75 w 214"/>
                <a:gd name="T29" fmla="*/ 11 h 283"/>
                <a:gd name="T30" fmla="*/ 34 w 214"/>
                <a:gd name="T31" fmla="*/ 41 h 283"/>
                <a:gd name="T32" fmla="*/ 9 w 214"/>
                <a:gd name="T33" fmla="*/ 86 h 283"/>
                <a:gd name="T34" fmla="*/ 0 w 214"/>
                <a:gd name="T35" fmla="*/ 142 h 283"/>
                <a:gd name="T36" fmla="*/ 35 w 214"/>
                <a:gd name="T37" fmla="*/ 245 h 283"/>
                <a:gd name="T38" fmla="*/ 137 w 214"/>
                <a:gd name="T39" fmla="*/ 283 h 283"/>
                <a:gd name="T40" fmla="*/ 210 w 214"/>
                <a:gd name="T41" fmla="*/ 270 h 283"/>
                <a:gd name="T42" fmla="*/ 212 w 214"/>
                <a:gd name="T43" fmla="*/ 264 h 283"/>
                <a:gd name="T44" fmla="*/ 199 w 214"/>
                <a:gd name="T45" fmla="*/ 2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83">
                  <a:moveTo>
                    <a:pt x="199" y="229"/>
                  </a:moveTo>
                  <a:cubicBezTo>
                    <a:pt x="198" y="224"/>
                    <a:pt x="193" y="226"/>
                    <a:pt x="193" y="226"/>
                  </a:cubicBezTo>
                  <a:cubicBezTo>
                    <a:pt x="185" y="229"/>
                    <a:pt x="177" y="231"/>
                    <a:pt x="169" y="233"/>
                  </a:cubicBezTo>
                  <a:cubicBezTo>
                    <a:pt x="160" y="234"/>
                    <a:pt x="151" y="235"/>
                    <a:pt x="140" y="235"/>
                  </a:cubicBezTo>
                  <a:cubicBezTo>
                    <a:pt x="115" y="235"/>
                    <a:pt x="95" y="227"/>
                    <a:pt x="81" y="213"/>
                  </a:cubicBezTo>
                  <a:cubicBezTo>
                    <a:pt x="67" y="198"/>
                    <a:pt x="59" y="174"/>
                    <a:pt x="59" y="142"/>
                  </a:cubicBezTo>
                  <a:cubicBezTo>
                    <a:pt x="59" y="113"/>
                    <a:pt x="66" y="91"/>
                    <a:pt x="79" y="74"/>
                  </a:cubicBezTo>
                  <a:cubicBezTo>
                    <a:pt x="91" y="57"/>
                    <a:pt x="111" y="49"/>
                    <a:pt x="136" y="49"/>
                  </a:cubicBezTo>
                  <a:cubicBezTo>
                    <a:pt x="158" y="49"/>
                    <a:pt x="174" y="51"/>
                    <a:pt x="191" y="56"/>
                  </a:cubicBezTo>
                  <a:cubicBezTo>
                    <a:pt x="191" y="56"/>
                    <a:pt x="195" y="58"/>
                    <a:pt x="197" y="53"/>
                  </a:cubicBezTo>
                  <a:cubicBezTo>
                    <a:pt x="201" y="40"/>
                    <a:pt x="205" y="31"/>
                    <a:pt x="210" y="18"/>
                  </a:cubicBezTo>
                  <a:cubicBezTo>
                    <a:pt x="211" y="14"/>
                    <a:pt x="208" y="12"/>
                    <a:pt x="206" y="11"/>
                  </a:cubicBezTo>
                  <a:cubicBezTo>
                    <a:pt x="200" y="9"/>
                    <a:pt x="184" y="5"/>
                    <a:pt x="172" y="3"/>
                  </a:cubicBezTo>
                  <a:cubicBezTo>
                    <a:pt x="161" y="1"/>
                    <a:pt x="148" y="0"/>
                    <a:pt x="133" y="0"/>
                  </a:cubicBezTo>
                  <a:cubicBezTo>
                    <a:pt x="111" y="0"/>
                    <a:pt x="92" y="4"/>
                    <a:pt x="75" y="11"/>
                  </a:cubicBezTo>
                  <a:cubicBezTo>
                    <a:pt x="59" y="19"/>
                    <a:pt x="45" y="29"/>
                    <a:pt x="34" y="41"/>
                  </a:cubicBezTo>
                  <a:cubicBezTo>
                    <a:pt x="23" y="54"/>
                    <a:pt x="14" y="69"/>
                    <a:pt x="9" y="86"/>
                  </a:cubicBezTo>
                  <a:cubicBezTo>
                    <a:pt x="3" y="103"/>
                    <a:pt x="0" y="122"/>
                    <a:pt x="0" y="142"/>
                  </a:cubicBezTo>
                  <a:cubicBezTo>
                    <a:pt x="0" y="185"/>
                    <a:pt x="12" y="220"/>
                    <a:pt x="35" y="245"/>
                  </a:cubicBezTo>
                  <a:cubicBezTo>
                    <a:pt x="58" y="270"/>
                    <a:pt x="92" y="283"/>
                    <a:pt x="137" y="283"/>
                  </a:cubicBezTo>
                  <a:cubicBezTo>
                    <a:pt x="163" y="283"/>
                    <a:pt x="190" y="278"/>
                    <a:pt x="210" y="270"/>
                  </a:cubicBezTo>
                  <a:cubicBezTo>
                    <a:pt x="210" y="270"/>
                    <a:pt x="214" y="268"/>
                    <a:pt x="212" y="264"/>
                  </a:cubicBezTo>
                  <a:lnTo>
                    <a:pt x="199"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noEditPoints="1"/>
            </p:cNvSpPr>
            <p:nvPr userDrawn="1"/>
          </p:nvSpPr>
          <p:spPr bwMode="auto">
            <a:xfrm>
              <a:off x="6108" y="1671"/>
              <a:ext cx="582"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noEditPoints="1"/>
            </p:cNvSpPr>
            <p:nvPr userDrawn="1"/>
          </p:nvSpPr>
          <p:spPr bwMode="auto">
            <a:xfrm>
              <a:off x="2793" y="1671"/>
              <a:ext cx="581"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noEditPoints="1"/>
            </p:cNvSpPr>
            <p:nvPr userDrawn="1"/>
          </p:nvSpPr>
          <p:spPr bwMode="auto">
            <a:xfrm>
              <a:off x="1870" y="1671"/>
              <a:ext cx="537" cy="672"/>
            </a:xfrm>
            <a:custGeom>
              <a:avLst/>
              <a:gdLst>
                <a:gd name="T0" fmla="*/ 142 w 227"/>
                <a:gd name="T1" fmla="*/ 105 h 284"/>
                <a:gd name="T2" fmla="*/ 115 w 227"/>
                <a:gd name="T3" fmla="*/ 104 h 284"/>
                <a:gd name="T4" fmla="*/ 72 w 227"/>
                <a:gd name="T5" fmla="*/ 110 h 284"/>
                <a:gd name="T6" fmla="*/ 35 w 227"/>
                <a:gd name="T7" fmla="*/ 127 h 284"/>
                <a:gd name="T8" fmla="*/ 10 w 227"/>
                <a:gd name="T9" fmla="*/ 156 h 284"/>
                <a:gd name="T10" fmla="*/ 0 w 227"/>
                <a:gd name="T11" fmla="*/ 196 h 284"/>
                <a:gd name="T12" fmla="*/ 8 w 227"/>
                <a:gd name="T13" fmla="*/ 236 h 284"/>
                <a:gd name="T14" fmla="*/ 31 w 227"/>
                <a:gd name="T15" fmla="*/ 263 h 284"/>
                <a:gd name="T16" fmla="*/ 67 w 227"/>
                <a:gd name="T17" fmla="*/ 279 h 284"/>
                <a:gd name="T18" fmla="*/ 113 w 227"/>
                <a:gd name="T19" fmla="*/ 284 h 284"/>
                <a:gd name="T20" fmla="*/ 166 w 227"/>
                <a:gd name="T21" fmla="*/ 279 h 284"/>
                <a:gd name="T22" fmla="*/ 210 w 227"/>
                <a:gd name="T23" fmla="*/ 271 h 284"/>
                <a:gd name="T24" fmla="*/ 223 w 227"/>
                <a:gd name="T25" fmla="*/ 267 h 284"/>
                <a:gd name="T26" fmla="*/ 227 w 227"/>
                <a:gd name="T27" fmla="*/ 262 h 284"/>
                <a:gd name="T28" fmla="*/ 227 w 227"/>
                <a:gd name="T29" fmla="*/ 102 h 284"/>
                <a:gd name="T30" fmla="*/ 199 w 227"/>
                <a:gd name="T31" fmla="*/ 24 h 284"/>
                <a:gd name="T32" fmla="*/ 118 w 227"/>
                <a:gd name="T33" fmla="*/ 0 h 284"/>
                <a:gd name="T34" fmla="*/ 72 w 227"/>
                <a:gd name="T35" fmla="*/ 4 h 284"/>
                <a:gd name="T36" fmla="*/ 18 w 227"/>
                <a:gd name="T37" fmla="*/ 24 h 284"/>
                <a:gd name="T38" fmla="*/ 16 w 227"/>
                <a:gd name="T39" fmla="*/ 31 h 284"/>
                <a:gd name="T40" fmla="*/ 28 w 227"/>
                <a:gd name="T41" fmla="*/ 64 h 284"/>
                <a:gd name="T42" fmla="*/ 34 w 227"/>
                <a:gd name="T43" fmla="*/ 67 h 284"/>
                <a:gd name="T44" fmla="*/ 37 w 227"/>
                <a:gd name="T45" fmla="*/ 66 h 284"/>
                <a:gd name="T46" fmla="*/ 113 w 227"/>
                <a:gd name="T47" fmla="*/ 48 h 284"/>
                <a:gd name="T48" fmla="*/ 157 w 227"/>
                <a:gd name="T49" fmla="*/ 59 h 284"/>
                <a:gd name="T50" fmla="*/ 171 w 227"/>
                <a:gd name="T51" fmla="*/ 101 h 284"/>
                <a:gd name="T52" fmla="*/ 171 w 227"/>
                <a:gd name="T53" fmla="*/ 109 h 284"/>
                <a:gd name="T54" fmla="*/ 142 w 227"/>
                <a:gd name="T55" fmla="*/ 105 h 284"/>
                <a:gd name="T56" fmla="*/ 72 w 227"/>
                <a:gd name="T57" fmla="*/ 228 h 284"/>
                <a:gd name="T58" fmla="*/ 62 w 227"/>
                <a:gd name="T59" fmla="*/ 218 h 284"/>
                <a:gd name="T60" fmla="*/ 57 w 227"/>
                <a:gd name="T61" fmla="*/ 195 h 284"/>
                <a:gd name="T62" fmla="*/ 73 w 227"/>
                <a:gd name="T63" fmla="*/ 161 h 284"/>
                <a:gd name="T64" fmla="*/ 123 w 227"/>
                <a:gd name="T65" fmla="*/ 148 h 284"/>
                <a:gd name="T66" fmla="*/ 171 w 227"/>
                <a:gd name="T67" fmla="*/ 152 h 284"/>
                <a:gd name="T68" fmla="*/ 171 w 227"/>
                <a:gd name="T69" fmla="*/ 232 h 284"/>
                <a:gd name="T70" fmla="*/ 171 w 227"/>
                <a:gd name="T71" fmla="*/ 232 h 284"/>
                <a:gd name="T72" fmla="*/ 124 w 227"/>
                <a:gd name="T73" fmla="*/ 238 h 284"/>
                <a:gd name="T74" fmla="*/ 72 w 227"/>
                <a:gd name="T75" fmla="*/ 22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7" h="284">
                  <a:moveTo>
                    <a:pt x="142" y="105"/>
                  </a:moveTo>
                  <a:cubicBezTo>
                    <a:pt x="135" y="105"/>
                    <a:pt x="126" y="104"/>
                    <a:pt x="115" y="104"/>
                  </a:cubicBezTo>
                  <a:cubicBezTo>
                    <a:pt x="100" y="104"/>
                    <a:pt x="85" y="106"/>
                    <a:pt x="72" y="110"/>
                  </a:cubicBezTo>
                  <a:cubicBezTo>
                    <a:pt x="58" y="114"/>
                    <a:pt x="46" y="119"/>
                    <a:pt x="35" y="127"/>
                  </a:cubicBezTo>
                  <a:cubicBezTo>
                    <a:pt x="24" y="134"/>
                    <a:pt x="16" y="144"/>
                    <a:pt x="10" y="156"/>
                  </a:cubicBezTo>
                  <a:cubicBezTo>
                    <a:pt x="4" y="167"/>
                    <a:pt x="0" y="181"/>
                    <a:pt x="0" y="196"/>
                  </a:cubicBezTo>
                  <a:cubicBezTo>
                    <a:pt x="0" y="212"/>
                    <a:pt x="3" y="225"/>
                    <a:pt x="8" y="236"/>
                  </a:cubicBezTo>
                  <a:cubicBezTo>
                    <a:pt x="14" y="247"/>
                    <a:pt x="21" y="256"/>
                    <a:pt x="31" y="263"/>
                  </a:cubicBezTo>
                  <a:cubicBezTo>
                    <a:pt x="41" y="270"/>
                    <a:pt x="53" y="276"/>
                    <a:pt x="67" y="279"/>
                  </a:cubicBezTo>
                  <a:cubicBezTo>
                    <a:pt x="81" y="282"/>
                    <a:pt x="96" y="284"/>
                    <a:pt x="113" y="284"/>
                  </a:cubicBezTo>
                  <a:cubicBezTo>
                    <a:pt x="131" y="284"/>
                    <a:pt x="149" y="282"/>
                    <a:pt x="166" y="279"/>
                  </a:cubicBezTo>
                  <a:cubicBezTo>
                    <a:pt x="184" y="276"/>
                    <a:pt x="205" y="272"/>
                    <a:pt x="210" y="271"/>
                  </a:cubicBezTo>
                  <a:cubicBezTo>
                    <a:pt x="216" y="269"/>
                    <a:pt x="223" y="267"/>
                    <a:pt x="223" y="267"/>
                  </a:cubicBezTo>
                  <a:cubicBezTo>
                    <a:pt x="227" y="266"/>
                    <a:pt x="227" y="262"/>
                    <a:pt x="227" y="262"/>
                  </a:cubicBezTo>
                  <a:cubicBezTo>
                    <a:pt x="227" y="102"/>
                    <a:pt x="227" y="102"/>
                    <a:pt x="227" y="102"/>
                  </a:cubicBezTo>
                  <a:cubicBezTo>
                    <a:pt x="227" y="67"/>
                    <a:pt x="217" y="40"/>
                    <a:pt x="199" y="24"/>
                  </a:cubicBezTo>
                  <a:cubicBezTo>
                    <a:pt x="180" y="8"/>
                    <a:pt x="153" y="0"/>
                    <a:pt x="118" y="0"/>
                  </a:cubicBezTo>
                  <a:cubicBezTo>
                    <a:pt x="105" y="0"/>
                    <a:pt x="84" y="2"/>
                    <a:pt x="72" y="4"/>
                  </a:cubicBezTo>
                  <a:cubicBezTo>
                    <a:pt x="72" y="4"/>
                    <a:pt x="33" y="12"/>
                    <a:pt x="18" y="24"/>
                  </a:cubicBezTo>
                  <a:cubicBezTo>
                    <a:pt x="18" y="24"/>
                    <a:pt x="14" y="26"/>
                    <a:pt x="16" y="31"/>
                  </a:cubicBezTo>
                  <a:cubicBezTo>
                    <a:pt x="28" y="64"/>
                    <a:pt x="28" y="64"/>
                    <a:pt x="28" y="64"/>
                  </a:cubicBezTo>
                  <a:cubicBezTo>
                    <a:pt x="30" y="69"/>
                    <a:pt x="34" y="67"/>
                    <a:pt x="34" y="67"/>
                  </a:cubicBezTo>
                  <a:cubicBezTo>
                    <a:pt x="34" y="67"/>
                    <a:pt x="35" y="67"/>
                    <a:pt x="37" y="66"/>
                  </a:cubicBezTo>
                  <a:cubicBezTo>
                    <a:pt x="71" y="48"/>
                    <a:pt x="113" y="48"/>
                    <a:pt x="113" y="48"/>
                  </a:cubicBezTo>
                  <a:cubicBezTo>
                    <a:pt x="132" y="48"/>
                    <a:pt x="147" y="52"/>
                    <a:pt x="157" y="59"/>
                  </a:cubicBezTo>
                  <a:cubicBezTo>
                    <a:pt x="166" y="67"/>
                    <a:pt x="171" y="78"/>
                    <a:pt x="171" y="101"/>
                  </a:cubicBezTo>
                  <a:cubicBezTo>
                    <a:pt x="171" y="109"/>
                    <a:pt x="171" y="109"/>
                    <a:pt x="171" y="109"/>
                  </a:cubicBezTo>
                  <a:cubicBezTo>
                    <a:pt x="156" y="106"/>
                    <a:pt x="142" y="105"/>
                    <a:pt x="142" y="105"/>
                  </a:cubicBezTo>
                  <a:close/>
                  <a:moveTo>
                    <a:pt x="72" y="228"/>
                  </a:moveTo>
                  <a:cubicBezTo>
                    <a:pt x="66" y="223"/>
                    <a:pt x="65" y="221"/>
                    <a:pt x="62" y="218"/>
                  </a:cubicBezTo>
                  <a:cubicBezTo>
                    <a:pt x="59" y="212"/>
                    <a:pt x="57" y="205"/>
                    <a:pt x="57" y="195"/>
                  </a:cubicBezTo>
                  <a:cubicBezTo>
                    <a:pt x="57" y="180"/>
                    <a:pt x="62" y="169"/>
                    <a:pt x="73" y="161"/>
                  </a:cubicBezTo>
                  <a:cubicBezTo>
                    <a:pt x="73" y="161"/>
                    <a:pt x="88" y="148"/>
                    <a:pt x="123" y="148"/>
                  </a:cubicBezTo>
                  <a:cubicBezTo>
                    <a:pt x="149" y="149"/>
                    <a:pt x="171" y="152"/>
                    <a:pt x="171" y="152"/>
                  </a:cubicBezTo>
                  <a:cubicBezTo>
                    <a:pt x="171" y="232"/>
                    <a:pt x="171" y="232"/>
                    <a:pt x="171" y="232"/>
                  </a:cubicBezTo>
                  <a:cubicBezTo>
                    <a:pt x="171" y="232"/>
                    <a:pt x="171" y="232"/>
                    <a:pt x="171" y="232"/>
                  </a:cubicBezTo>
                  <a:cubicBezTo>
                    <a:pt x="171" y="232"/>
                    <a:pt x="149" y="237"/>
                    <a:pt x="124" y="238"/>
                  </a:cubicBezTo>
                  <a:cubicBezTo>
                    <a:pt x="88" y="240"/>
                    <a:pt x="72" y="228"/>
                    <a:pt x="72" y="2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userDrawn="1"/>
          </p:nvSpPr>
          <p:spPr bwMode="auto">
            <a:xfrm>
              <a:off x="5162" y="1676"/>
              <a:ext cx="386" cy="653"/>
            </a:xfrm>
            <a:custGeom>
              <a:avLst/>
              <a:gdLst>
                <a:gd name="T0" fmla="*/ 162 w 163"/>
                <a:gd name="T1" fmla="*/ 13 h 276"/>
                <a:gd name="T2" fmla="*/ 159 w 163"/>
                <a:gd name="T3" fmla="*/ 7 h 276"/>
                <a:gd name="T4" fmla="*/ 130 w 163"/>
                <a:gd name="T5" fmla="*/ 2 h 276"/>
                <a:gd name="T6" fmla="*/ 85 w 163"/>
                <a:gd name="T7" fmla="*/ 9 h 276"/>
                <a:gd name="T8" fmla="*/ 55 w 163"/>
                <a:gd name="T9" fmla="*/ 31 h 276"/>
                <a:gd name="T10" fmla="*/ 55 w 163"/>
                <a:gd name="T11" fmla="*/ 9 h 276"/>
                <a:gd name="T12" fmla="*/ 50 w 163"/>
                <a:gd name="T13" fmla="*/ 4 h 276"/>
                <a:gd name="T14" fmla="*/ 5 w 163"/>
                <a:gd name="T15" fmla="*/ 4 h 276"/>
                <a:gd name="T16" fmla="*/ 0 w 163"/>
                <a:gd name="T17" fmla="*/ 9 h 276"/>
                <a:gd name="T18" fmla="*/ 0 w 163"/>
                <a:gd name="T19" fmla="*/ 270 h 276"/>
                <a:gd name="T20" fmla="*/ 6 w 163"/>
                <a:gd name="T21" fmla="*/ 276 h 276"/>
                <a:gd name="T22" fmla="*/ 52 w 163"/>
                <a:gd name="T23" fmla="*/ 276 h 276"/>
                <a:gd name="T24" fmla="*/ 57 w 163"/>
                <a:gd name="T25" fmla="*/ 270 h 276"/>
                <a:gd name="T26" fmla="*/ 57 w 163"/>
                <a:gd name="T27" fmla="*/ 140 h 276"/>
                <a:gd name="T28" fmla="*/ 63 w 163"/>
                <a:gd name="T29" fmla="*/ 94 h 276"/>
                <a:gd name="T30" fmla="*/ 78 w 163"/>
                <a:gd name="T31" fmla="*/ 68 h 276"/>
                <a:gd name="T32" fmla="*/ 100 w 163"/>
                <a:gd name="T33" fmla="*/ 55 h 276"/>
                <a:gd name="T34" fmla="*/ 123 w 163"/>
                <a:gd name="T35" fmla="*/ 52 h 276"/>
                <a:gd name="T36" fmla="*/ 142 w 163"/>
                <a:gd name="T37" fmla="*/ 54 h 276"/>
                <a:gd name="T38" fmla="*/ 149 w 163"/>
                <a:gd name="T39" fmla="*/ 50 h 276"/>
                <a:gd name="T40" fmla="*/ 162 w 163"/>
                <a:gd name="T41"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76">
                  <a:moveTo>
                    <a:pt x="162" y="13"/>
                  </a:moveTo>
                  <a:cubicBezTo>
                    <a:pt x="163" y="9"/>
                    <a:pt x="161" y="7"/>
                    <a:pt x="159" y="7"/>
                  </a:cubicBezTo>
                  <a:cubicBezTo>
                    <a:pt x="156" y="5"/>
                    <a:pt x="142" y="2"/>
                    <a:pt x="130" y="2"/>
                  </a:cubicBezTo>
                  <a:cubicBezTo>
                    <a:pt x="108" y="0"/>
                    <a:pt x="96" y="4"/>
                    <a:pt x="85" y="9"/>
                  </a:cubicBezTo>
                  <a:cubicBezTo>
                    <a:pt x="74" y="14"/>
                    <a:pt x="62" y="22"/>
                    <a:pt x="55" y="31"/>
                  </a:cubicBezTo>
                  <a:cubicBezTo>
                    <a:pt x="55" y="9"/>
                    <a:pt x="55" y="9"/>
                    <a:pt x="55" y="9"/>
                  </a:cubicBezTo>
                  <a:cubicBezTo>
                    <a:pt x="55" y="6"/>
                    <a:pt x="53" y="4"/>
                    <a:pt x="50" y="4"/>
                  </a:cubicBezTo>
                  <a:cubicBezTo>
                    <a:pt x="5" y="4"/>
                    <a:pt x="5" y="4"/>
                    <a:pt x="5" y="4"/>
                  </a:cubicBezTo>
                  <a:cubicBezTo>
                    <a:pt x="3" y="4"/>
                    <a:pt x="0" y="6"/>
                    <a:pt x="0" y="9"/>
                  </a:cubicBezTo>
                  <a:cubicBezTo>
                    <a:pt x="0" y="270"/>
                    <a:pt x="0" y="270"/>
                    <a:pt x="0" y="270"/>
                  </a:cubicBezTo>
                  <a:cubicBezTo>
                    <a:pt x="0" y="273"/>
                    <a:pt x="3" y="276"/>
                    <a:pt x="6" y="276"/>
                  </a:cubicBezTo>
                  <a:cubicBezTo>
                    <a:pt x="52" y="276"/>
                    <a:pt x="52" y="276"/>
                    <a:pt x="52" y="276"/>
                  </a:cubicBezTo>
                  <a:cubicBezTo>
                    <a:pt x="55" y="276"/>
                    <a:pt x="57" y="273"/>
                    <a:pt x="57" y="270"/>
                  </a:cubicBezTo>
                  <a:cubicBezTo>
                    <a:pt x="57" y="140"/>
                    <a:pt x="57" y="140"/>
                    <a:pt x="57" y="140"/>
                  </a:cubicBezTo>
                  <a:cubicBezTo>
                    <a:pt x="57" y="123"/>
                    <a:pt x="59" y="105"/>
                    <a:pt x="63" y="94"/>
                  </a:cubicBezTo>
                  <a:cubicBezTo>
                    <a:pt x="67" y="83"/>
                    <a:pt x="72" y="75"/>
                    <a:pt x="78" y="68"/>
                  </a:cubicBezTo>
                  <a:cubicBezTo>
                    <a:pt x="85" y="62"/>
                    <a:pt x="92" y="58"/>
                    <a:pt x="100" y="55"/>
                  </a:cubicBezTo>
                  <a:cubicBezTo>
                    <a:pt x="108" y="53"/>
                    <a:pt x="117" y="52"/>
                    <a:pt x="123" y="52"/>
                  </a:cubicBezTo>
                  <a:cubicBezTo>
                    <a:pt x="132" y="52"/>
                    <a:pt x="142" y="54"/>
                    <a:pt x="142" y="54"/>
                  </a:cubicBezTo>
                  <a:cubicBezTo>
                    <a:pt x="146" y="55"/>
                    <a:pt x="148" y="53"/>
                    <a:pt x="149" y="50"/>
                  </a:cubicBezTo>
                  <a:cubicBezTo>
                    <a:pt x="152" y="42"/>
                    <a:pt x="160" y="18"/>
                    <a:pt x="16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userDrawn="1"/>
          </p:nvSpPr>
          <p:spPr bwMode="auto">
            <a:xfrm>
              <a:off x="3807" y="1406"/>
              <a:ext cx="728" cy="1219"/>
            </a:xfrm>
            <a:custGeom>
              <a:avLst/>
              <a:gdLst>
                <a:gd name="T0" fmla="*/ 303 w 308"/>
                <a:gd name="T1" fmla="*/ 6 h 515"/>
                <a:gd name="T2" fmla="*/ 286 w 308"/>
                <a:gd name="T3" fmla="*/ 2 h 515"/>
                <a:gd name="T4" fmla="*/ 262 w 308"/>
                <a:gd name="T5" fmla="*/ 0 h 515"/>
                <a:gd name="T6" fmla="*/ 188 w 308"/>
                <a:gd name="T7" fmla="*/ 27 h 515"/>
                <a:gd name="T8" fmla="*/ 153 w 308"/>
                <a:gd name="T9" fmla="*/ 106 h 515"/>
                <a:gd name="T10" fmla="*/ 151 w 308"/>
                <a:gd name="T11" fmla="*/ 118 h 515"/>
                <a:gd name="T12" fmla="*/ 111 w 308"/>
                <a:gd name="T13" fmla="*/ 118 h 515"/>
                <a:gd name="T14" fmla="*/ 105 w 308"/>
                <a:gd name="T15" fmla="*/ 123 h 515"/>
                <a:gd name="T16" fmla="*/ 99 w 308"/>
                <a:gd name="T17" fmla="*/ 159 h 515"/>
                <a:gd name="T18" fmla="*/ 104 w 308"/>
                <a:gd name="T19" fmla="*/ 165 h 515"/>
                <a:gd name="T20" fmla="*/ 143 w 308"/>
                <a:gd name="T21" fmla="*/ 165 h 515"/>
                <a:gd name="T22" fmla="*/ 104 w 308"/>
                <a:gd name="T23" fmla="*/ 384 h 515"/>
                <a:gd name="T24" fmla="*/ 93 w 308"/>
                <a:gd name="T25" fmla="*/ 427 h 515"/>
                <a:gd name="T26" fmla="*/ 81 w 308"/>
                <a:gd name="T27" fmla="*/ 452 h 515"/>
                <a:gd name="T28" fmla="*/ 65 w 308"/>
                <a:gd name="T29" fmla="*/ 464 h 515"/>
                <a:gd name="T30" fmla="*/ 44 w 308"/>
                <a:gd name="T31" fmla="*/ 467 h 515"/>
                <a:gd name="T32" fmla="*/ 30 w 308"/>
                <a:gd name="T33" fmla="*/ 466 h 515"/>
                <a:gd name="T34" fmla="*/ 21 w 308"/>
                <a:gd name="T35" fmla="*/ 463 h 515"/>
                <a:gd name="T36" fmla="*/ 15 w 308"/>
                <a:gd name="T37" fmla="*/ 466 h 515"/>
                <a:gd name="T38" fmla="*/ 2 w 308"/>
                <a:gd name="T39" fmla="*/ 501 h 515"/>
                <a:gd name="T40" fmla="*/ 4 w 308"/>
                <a:gd name="T41" fmla="*/ 508 h 515"/>
                <a:gd name="T42" fmla="*/ 20 w 308"/>
                <a:gd name="T43" fmla="*/ 513 h 515"/>
                <a:gd name="T44" fmla="*/ 46 w 308"/>
                <a:gd name="T45" fmla="*/ 515 h 515"/>
                <a:gd name="T46" fmla="*/ 89 w 308"/>
                <a:gd name="T47" fmla="*/ 509 h 515"/>
                <a:gd name="T48" fmla="*/ 121 w 308"/>
                <a:gd name="T49" fmla="*/ 486 h 515"/>
                <a:gd name="T50" fmla="*/ 144 w 308"/>
                <a:gd name="T51" fmla="*/ 447 h 515"/>
                <a:gd name="T52" fmla="*/ 159 w 308"/>
                <a:gd name="T53" fmla="*/ 388 h 515"/>
                <a:gd name="T54" fmla="*/ 199 w 308"/>
                <a:gd name="T55" fmla="*/ 165 h 515"/>
                <a:gd name="T56" fmla="*/ 257 w 308"/>
                <a:gd name="T57" fmla="*/ 165 h 515"/>
                <a:gd name="T58" fmla="*/ 262 w 308"/>
                <a:gd name="T59" fmla="*/ 160 h 515"/>
                <a:gd name="T60" fmla="*/ 269 w 308"/>
                <a:gd name="T61" fmla="*/ 123 h 515"/>
                <a:gd name="T62" fmla="*/ 263 w 308"/>
                <a:gd name="T63" fmla="*/ 118 h 515"/>
                <a:gd name="T64" fmla="*/ 207 w 308"/>
                <a:gd name="T65" fmla="*/ 118 h 515"/>
                <a:gd name="T66" fmla="*/ 217 w 308"/>
                <a:gd name="T67" fmla="*/ 78 h 515"/>
                <a:gd name="T68" fmla="*/ 229 w 308"/>
                <a:gd name="T69" fmla="*/ 60 h 515"/>
                <a:gd name="T70" fmla="*/ 243 w 308"/>
                <a:gd name="T71" fmla="*/ 51 h 515"/>
                <a:gd name="T72" fmla="*/ 262 w 308"/>
                <a:gd name="T73" fmla="*/ 48 h 515"/>
                <a:gd name="T74" fmla="*/ 277 w 308"/>
                <a:gd name="T75" fmla="*/ 49 h 515"/>
                <a:gd name="T76" fmla="*/ 286 w 308"/>
                <a:gd name="T77" fmla="*/ 51 h 515"/>
                <a:gd name="T78" fmla="*/ 293 w 308"/>
                <a:gd name="T79" fmla="*/ 49 h 515"/>
                <a:gd name="T80" fmla="*/ 307 w 308"/>
                <a:gd name="T81" fmla="*/ 12 h 515"/>
                <a:gd name="T82" fmla="*/ 303 w 308"/>
                <a:gd name="T8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8" h="515">
                  <a:moveTo>
                    <a:pt x="303" y="6"/>
                  </a:moveTo>
                  <a:cubicBezTo>
                    <a:pt x="298" y="4"/>
                    <a:pt x="293" y="3"/>
                    <a:pt x="286" y="2"/>
                  </a:cubicBezTo>
                  <a:cubicBezTo>
                    <a:pt x="279" y="1"/>
                    <a:pt x="271" y="0"/>
                    <a:pt x="262" y="0"/>
                  </a:cubicBezTo>
                  <a:cubicBezTo>
                    <a:pt x="231" y="0"/>
                    <a:pt x="206" y="9"/>
                    <a:pt x="188" y="27"/>
                  </a:cubicBezTo>
                  <a:cubicBezTo>
                    <a:pt x="171" y="44"/>
                    <a:pt x="159" y="71"/>
                    <a:pt x="153" y="106"/>
                  </a:cubicBezTo>
                  <a:cubicBezTo>
                    <a:pt x="151" y="118"/>
                    <a:pt x="151" y="118"/>
                    <a:pt x="151" y="118"/>
                  </a:cubicBezTo>
                  <a:cubicBezTo>
                    <a:pt x="111" y="118"/>
                    <a:pt x="111" y="118"/>
                    <a:pt x="111" y="118"/>
                  </a:cubicBezTo>
                  <a:cubicBezTo>
                    <a:pt x="111" y="118"/>
                    <a:pt x="106" y="118"/>
                    <a:pt x="105" y="123"/>
                  </a:cubicBezTo>
                  <a:cubicBezTo>
                    <a:pt x="99" y="159"/>
                    <a:pt x="99" y="159"/>
                    <a:pt x="99" y="159"/>
                  </a:cubicBezTo>
                  <a:cubicBezTo>
                    <a:pt x="98" y="163"/>
                    <a:pt x="100" y="165"/>
                    <a:pt x="104" y="165"/>
                  </a:cubicBezTo>
                  <a:cubicBezTo>
                    <a:pt x="143" y="165"/>
                    <a:pt x="143" y="165"/>
                    <a:pt x="143" y="165"/>
                  </a:cubicBezTo>
                  <a:cubicBezTo>
                    <a:pt x="104" y="384"/>
                    <a:pt x="104" y="384"/>
                    <a:pt x="104" y="384"/>
                  </a:cubicBezTo>
                  <a:cubicBezTo>
                    <a:pt x="101" y="402"/>
                    <a:pt x="97" y="416"/>
                    <a:pt x="93" y="427"/>
                  </a:cubicBezTo>
                  <a:cubicBezTo>
                    <a:pt x="89" y="438"/>
                    <a:pt x="86" y="446"/>
                    <a:pt x="81" y="452"/>
                  </a:cubicBezTo>
                  <a:cubicBezTo>
                    <a:pt x="77" y="458"/>
                    <a:pt x="72" y="462"/>
                    <a:pt x="65" y="464"/>
                  </a:cubicBezTo>
                  <a:cubicBezTo>
                    <a:pt x="59" y="466"/>
                    <a:pt x="52" y="467"/>
                    <a:pt x="44" y="467"/>
                  </a:cubicBezTo>
                  <a:cubicBezTo>
                    <a:pt x="40" y="467"/>
                    <a:pt x="35" y="467"/>
                    <a:pt x="30" y="466"/>
                  </a:cubicBezTo>
                  <a:cubicBezTo>
                    <a:pt x="26" y="465"/>
                    <a:pt x="24" y="464"/>
                    <a:pt x="21" y="463"/>
                  </a:cubicBezTo>
                  <a:cubicBezTo>
                    <a:pt x="21" y="463"/>
                    <a:pt x="16" y="461"/>
                    <a:pt x="15" y="466"/>
                  </a:cubicBezTo>
                  <a:cubicBezTo>
                    <a:pt x="13" y="469"/>
                    <a:pt x="3" y="498"/>
                    <a:pt x="2" y="501"/>
                  </a:cubicBezTo>
                  <a:cubicBezTo>
                    <a:pt x="0" y="505"/>
                    <a:pt x="2" y="507"/>
                    <a:pt x="4" y="508"/>
                  </a:cubicBezTo>
                  <a:cubicBezTo>
                    <a:pt x="10" y="510"/>
                    <a:pt x="13" y="511"/>
                    <a:pt x="20" y="513"/>
                  </a:cubicBezTo>
                  <a:cubicBezTo>
                    <a:pt x="30" y="515"/>
                    <a:pt x="38" y="515"/>
                    <a:pt x="46" y="515"/>
                  </a:cubicBezTo>
                  <a:cubicBezTo>
                    <a:pt x="62" y="515"/>
                    <a:pt x="77" y="513"/>
                    <a:pt x="89" y="509"/>
                  </a:cubicBezTo>
                  <a:cubicBezTo>
                    <a:pt x="101" y="504"/>
                    <a:pt x="112" y="496"/>
                    <a:pt x="121" y="486"/>
                  </a:cubicBezTo>
                  <a:cubicBezTo>
                    <a:pt x="132" y="475"/>
                    <a:pt x="138" y="463"/>
                    <a:pt x="144" y="447"/>
                  </a:cubicBezTo>
                  <a:cubicBezTo>
                    <a:pt x="150" y="431"/>
                    <a:pt x="155" y="411"/>
                    <a:pt x="159" y="388"/>
                  </a:cubicBezTo>
                  <a:cubicBezTo>
                    <a:pt x="199" y="165"/>
                    <a:pt x="199" y="165"/>
                    <a:pt x="199" y="165"/>
                  </a:cubicBezTo>
                  <a:cubicBezTo>
                    <a:pt x="257" y="165"/>
                    <a:pt x="257" y="165"/>
                    <a:pt x="257" y="165"/>
                  </a:cubicBezTo>
                  <a:cubicBezTo>
                    <a:pt x="257" y="165"/>
                    <a:pt x="261" y="165"/>
                    <a:pt x="262" y="160"/>
                  </a:cubicBezTo>
                  <a:cubicBezTo>
                    <a:pt x="269" y="123"/>
                    <a:pt x="269" y="123"/>
                    <a:pt x="269" y="123"/>
                  </a:cubicBezTo>
                  <a:cubicBezTo>
                    <a:pt x="269" y="120"/>
                    <a:pt x="268" y="118"/>
                    <a:pt x="263" y="118"/>
                  </a:cubicBezTo>
                  <a:cubicBezTo>
                    <a:pt x="207" y="118"/>
                    <a:pt x="207" y="118"/>
                    <a:pt x="207" y="118"/>
                  </a:cubicBezTo>
                  <a:cubicBezTo>
                    <a:pt x="208" y="117"/>
                    <a:pt x="210" y="97"/>
                    <a:pt x="217" y="78"/>
                  </a:cubicBezTo>
                  <a:cubicBezTo>
                    <a:pt x="219" y="70"/>
                    <a:pt x="224" y="64"/>
                    <a:pt x="229" y="60"/>
                  </a:cubicBezTo>
                  <a:cubicBezTo>
                    <a:pt x="233" y="55"/>
                    <a:pt x="238" y="52"/>
                    <a:pt x="243" y="51"/>
                  </a:cubicBezTo>
                  <a:cubicBezTo>
                    <a:pt x="249" y="49"/>
                    <a:pt x="255" y="48"/>
                    <a:pt x="262" y="48"/>
                  </a:cubicBezTo>
                  <a:cubicBezTo>
                    <a:pt x="267" y="48"/>
                    <a:pt x="273" y="48"/>
                    <a:pt x="277" y="49"/>
                  </a:cubicBezTo>
                  <a:cubicBezTo>
                    <a:pt x="282" y="50"/>
                    <a:pt x="284" y="51"/>
                    <a:pt x="286" y="51"/>
                  </a:cubicBezTo>
                  <a:cubicBezTo>
                    <a:pt x="291" y="53"/>
                    <a:pt x="292" y="52"/>
                    <a:pt x="293" y="49"/>
                  </a:cubicBezTo>
                  <a:cubicBezTo>
                    <a:pt x="307" y="12"/>
                    <a:pt x="307" y="12"/>
                    <a:pt x="307" y="12"/>
                  </a:cubicBezTo>
                  <a:cubicBezTo>
                    <a:pt x="308" y="8"/>
                    <a:pt x="305" y="6"/>
                    <a:pt x="30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p:cNvSpPr>
            <p:nvPr userDrawn="1"/>
          </p:nvSpPr>
          <p:spPr bwMode="auto">
            <a:xfrm>
              <a:off x="2542" y="1421"/>
              <a:ext cx="132" cy="908"/>
            </a:xfrm>
            <a:custGeom>
              <a:avLst/>
              <a:gdLst>
                <a:gd name="T0" fmla="*/ 56 w 56"/>
                <a:gd name="T1" fmla="*/ 378 h 384"/>
                <a:gd name="T2" fmla="*/ 51 w 56"/>
                <a:gd name="T3" fmla="*/ 384 h 384"/>
                <a:gd name="T4" fmla="*/ 5 w 56"/>
                <a:gd name="T5" fmla="*/ 384 h 384"/>
                <a:gd name="T6" fmla="*/ 0 w 56"/>
                <a:gd name="T7" fmla="*/ 378 h 384"/>
                <a:gd name="T8" fmla="*/ 0 w 56"/>
                <a:gd name="T9" fmla="*/ 5 h 384"/>
                <a:gd name="T10" fmla="*/ 5 w 56"/>
                <a:gd name="T11" fmla="*/ 0 h 384"/>
                <a:gd name="T12" fmla="*/ 51 w 56"/>
                <a:gd name="T13" fmla="*/ 0 h 384"/>
                <a:gd name="T14" fmla="*/ 56 w 56"/>
                <a:gd name="T15" fmla="*/ 5 h 384"/>
                <a:gd name="T16" fmla="*/ 56 w 56"/>
                <a:gd name="T17" fmla="*/ 37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4">
                  <a:moveTo>
                    <a:pt x="56" y="378"/>
                  </a:moveTo>
                  <a:cubicBezTo>
                    <a:pt x="56" y="381"/>
                    <a:pt x="54" y="384"/>
                    <a:pt x="51" y="384"/>
                  </a:cubicBezTo>
                  <a:cubicBezTo>
                    <a:pt x="5" y="384"/>
                    <a:pt x="5" y="384"/>
                    <a:pt x="5" y="384"/>
                  </a:cubicBezTo>
                  <a:cubicBezTo>
                    <a:pt x="2" y="384"/>
                    <a:pt x="0" y="381"/>
                    <a:pt x="0" y="378"/>
                  </a:cubicBezTo>
                  <a:cubicBezTo>
                    <a:pt x="0" y="5"/>
                    <a:pt x="0" y="5"/>
                    <a:pt x="0" y="5"/>
                  </a:cubicBezTo>
                  <a:cubicBezTo>
                    <a:pt x="0" y="2"/>
                    <a:pt x="2" y="0"/>
                    <a:pt x="5" y="0"/>
                  </a:cubicBezTo>
                  <a:cubicBezTo>
                    <a:pt x="51" y="0"/>
                    <a:pt x="51" y="0"/>
                    <a:pt x="51" y="0"/>
                  </a:cubicBezTo>
                  <a:cubicBezTo>
                    <a:pt x="54" y="0"/>
                    <a:pt x="56" y="2"/>
                    <a:pt x="56" y="5"/>
                  </a:cubicBezTo>
                  <a:lnTo>
                    <a:pt x="56" y="3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7" name="Content Placeholder 2"/>
          <p:cNvSpPr>
            <a:spLocks noGrp="1"/>
          </p:cNvSpPr>
          <p:nvPr>
            <p:ph idx="1"/>
          </p:nvPr>
        </p:nvSpPr>
        <p:spPr>
          <a:xfrm>
            <a:off x="253812" y="1201294"/>
            <a:ext cx="8640092" cy="3481199"/>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7"/>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60452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6" name="Rectangle 35"/>
          <p:cNvSpPr/>
          <p:nvPr/>
        </p:nvSpPr>
        <p:spPr>
          <a:xfrm rot="10800000" flipV="1">
            <a:off x="252479" y="1"/>
            <a:ext cx="8904003" cy="668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1" name="Text Placeholder 3"/>
          <p:cNvSpPr>
            <a:spLocks noGrp="1"/>
          </p:cNvSpPr>
          <p:nvPr>
            <p:ph type="body" sz="quarter" idx="16"/>
          </p:nvPr>
        </p:nvSpPr>
        <p:spPr>
          <a:xfrm>
            <a:off x="253812" y="765810"/>
            <a:ext cx="8615892" cy="338554"/>
          </a:xfrm>
        </p:spPr>
        <p:txBody>
          <a:bodyPr vert="horz" lIns="9144" tIns="0" rIns="0" bIns="0" rtlCol="0">
            <a:spAutoFit/>
          </a:bodyPr>
          <a:lstStyle>
            <a:lvl1pPr>
              <a:defRPr lang="en-US" sz="2400" spc="-20" dirty="0" smtClean="0">
                <a:solidFill>
                  <a:schemeClr val="accent2"/>
                </a:solidFill>
              </a:defRPr>
            </a:lvl1pPr>
          </a:lstStyle>
          <a:p>
            <a:pPr lvl="0">
              <a:buNone/>
            </a:pPr>
            <a:r>
              <a:rPr lang="en-US" smtClean="0"/>
              <a:t>Click to edit Master text styles</a:t>
            </a:r>
          </a:p>
        </p:txBody>
      </p:sp>
      <p:sp>
        <p:nvSpPr>
          <p:cNvPr id="47" name="Rectangle 46"/>
          <p:cNvSpPr/>
          <p:nvPr/>
        </p:nvSpPr>
        <p:spPr>
          <a:xfrm flipH="1">
            <a:off x="-4813" y="4376737"/>
            <a:ext cx="9148813" cy="766763"/>
          </a:xfrm>
          <a:prstGeom prst="rect">
            <a:avLst/>
          </a:prstGeom>
          <a:gradFill>
            <a:gsLst>
              <a:gs pos="100000">
                <a:srgbClr val="78CFF2"/>
              </a:gs>
              <a:gs pos="0">
                <a:srgbClr val="FDFEFF">
                  <a:alpha val="0"/>
                </a:srgbClr>
              </a:gs>
            </a:gsLst>
            <a:lin ang="5400000" scaled="1"/>
          </a:gra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smtClean="0">
              <a:cs typeface="VAG Rounded Std Light"/>
            </a:endParaRPr>
          </a:p>
        </p:txBody>
      </p:sp>
      <p:grpSp>
        <p:nvGrpSpPr>
          <p:cNvPr id="48" name="Group 18"/>
          <p:cNvGrpSpPr>
            <a:grpSpLocks noChangeAspect="1"/>
          </p:cNvGrpSpPr>
          <p:nvPr/>
        </p:nvGrpSpPr>
        <p:grpSpPr bwMode="auto">
          <a:xfrm>
            <a:off x="8434649" y="4703176"/>
            <a:ext cx="458991" cy="321287"/>
            <a:chOff x="267" y="-340"/>
            <a:chExt cx="7144" cy="5002"/>
          </a:xfrm>
        </p:grpSpPr>
        <p:sp>
          <p:nvSpPr>
            <p:cNvPr id="49" name="Freeform 19"/>
            <p:cNvSpPr>
              <a:spLocks/>
            </p:cNvSpPr>
            <p:nvPr userDrawn="1"/>
          </p:nvSpPr>
          <p:spPr bwMode="auto">
            <a:xfrm>
              <a:off x="267" y="-340"/>
              <a:ext cx="7144" cy="5002"/>
            </a:xfrm>
            <a:custGeom>
              <a:avLst/>
              <a:gdLst>
                <a:gd name="T0" fmla="*/ 1257 w 3021"/>
                <a:gd name="T1" fmla="*/ 230 h 2114"/>
                <a:gd name="T2" fmla="*/ 1640 w 3021"/>
                <a:gd name="T3" fmla="*/ 66 h 2114"/>
                <a:gd name="T4" fmla="*/ 2106 w 3021"/>
                <a:gd name="T5" fmla="*/ 342 h 2114"/>
                <a:gd name="T6" fmla="*/ 2369 w 3021"/>
                <a:gd name="T7" fmla="*/ 286 h 2114"/>
                <a:gd name="T8" fmla="*/ 3021 w 3021"/>
                <a:gd name="T9" fmla="*/ 943 h 2114"/>
                <a:gd name="T10" fmla="*/ 2369 w 3021"/>
                <a:gd name="T11" fmla="*/ 1600 h 2114"/>
                <a:gd name="T12" fmla="*/ 2241 w 3021"/>
                <a:gd name="T13" fmla="*/ 1587 h 2114"/>
                <a:gd name="T14" fmla="*/ 1826 w 3021"/>
                <a:gd name="T15" fmla="*/ 1831 h 2114"/>
                <a:gd name="T16" fmla="*/ 1618 w 3021"/>
                <a:gd name="T17" fmla="*/ 1783 h 2114"/>
                <a:gd name="T18" fmla="*/ 1118 w 3021"/>
                <a:gd name="T19" fmla="*/ 2114 h 2114"/>
                <a:gd name="T20" fmla="*/ 608 w 3021"/>
                <a:gd name="T21" fmla="*/ 1758 h 2114"/>
                <a:gd name="T22" fmla="*/ 504 w 3021"/>
                <a:gd name="T23" fmla="*/ 1769 h 2114"/>
                <a:gd name="T24" fmla="*/ 0 w 3021"/>
                <a:gd name="T25" fmla="*/ 1260 h 2114"/>
                <a:gd name="T26" fmla="*/ 252 w 3021"/>
                <a:gd name="T27" fmla="*/ 819 h 2114"/>
                <a:gd name="T28" fmla="*/ 204 w 3021"/>
                <a:gd name="T29" fmla="*/ 586 h 2114"/>
                <a:gd name="T30" fmla="*/ 791 w 3021"/>
                <a:gd name="T31" fmla="*/ 0 h 2114"/>
                <a:gd name="T32" fmla="*/ 1257 w 3021"/>
                <a:gd name="T33" fmla="*/ 230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1" h="2114">
                  <a:moveTo>
                    <a:pt x="1257" y="230"/>
                  </a:moveTo>
                  <a:cubicBezTo>
                    <a:pt x="1355" y="129"/>
                    <a:pt x="1490" y="66"/>
                    <a:pt x="1640" y="66"/>
                  </a:cubicBezTo>
                  <a:cubicBezTo>
                    <a:pt x="1840" y="66"/>
                    <a:pt x="2014" y="177"/>
                    <a:pt x="2106" y="342"/>
                  </a:cubicBezTo>
                  <a:cubicBezTo>
                    <a:pt x="2187" y="306"/>
                    <a:pt x="2276" y="286"/>
                    <a:pt x="2369" y="286"/>
                  </a:cubicBezTo>
                  <a:cubicBezTo>
                    <a:pt x="2729" y="286"/>
                    <a:pt x="3021" y="580"/>
                    <a:pt x="3021" y="943"/>
                  </a:cubicBezTo>
                  <a:cubicBezTo>
                    <a:pt x="3021" y="1306"/>
                    <a:pt x="2729" y="1600"/>
                    <a:pt x="2369" y="1600"/>
                  </a:cubicBezTo>
                  <a:cubicBezTo>
                    <a:pt x="2326" y="1600"/>
                    <a:pt x="2283" y="1595"/>
                    <a:pt x="2241" y="1587"/>
                  </a:cubicBezTo>
                  <a:cubicBezTo>
                    <a:pt x="2160" y="1733"/>
                    <a:pt x="2004" y="1831"/>
                    <a:pt x="1826" y="1831"/>
                  </a:cubicBezTo>
                  <a:cubicBezTo>
                    <a:pt x="1751" y="1831"/>
                    <a:pt x="1680" y="1814"/>
                    <a:pt x="1618" y="1783"/>
                  </a:cubicBezTo>
                  <a:cubicBezTo>
                    <a:pt x="1535" y="1977"/>
                    <a:pt x="1342" y="2114"/>
                    <a:pt x="1118" y="2114"/>
                  </a:cubicBezTo>
                  <a:cubicBezTo>
                    <a:pt x="884" y="2114"/>
                    <a:pt x="685" y="1966"/>
                    <a:pt x="608" y="1758"/>
                  </a:cubicBezTo>
                  <a:cubicBezTo>
                    <a:pt x="575" y="1765"/>
                    <a:pt x="540" y="1769"/>
                    <a:pt x="504" y="1769"/>
                  </a:cubicBezTo>
                  <a:cubicBezTo>
                    <a:pt x="226" y="1769"/>
                    <a:pt x="0" y="1541"/>
                    <a:pt x="0" y="1260"/>
                  </a:cubicBezTo>
                  <a:cubicBezTo>
                    <a:pt x="0" y="1071"/>
                    <a:pt x="102" y="907"/>
                    <a:pt x="252" y="819"/>
                  </a:cubicBezTo>
                  <a:cubicBezTo>
                    <a:pt x="221" y="747"/>
                    <a:pt x="204" y="668"/>
                    <a:pt x="204" y="586"/>
                  </a:cubicBezTo>
                  <a:cubicBezTo>
                    <a:pt x="204" y="262"/>
                    <a:pt x="467" y="0"/>
                    <a:pt x="791" y="0"/>
                  </a:cubicBezTo>
                  <a:cubicBezTo>
                    <a:pt x="981" y="0"/>
                    <a:pt x="1150" y="90"/>
                    <a:pt x="1257" y="2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0"/>
            <p:cNvSpPr>
              <a:spLocks/>
            </p:cNvSpPr>
            <p:nvPr userDrawn="1"/>
          </p:nvSpPr>
          <p:spPr bwMode="auto">
            <a:xfrm>
              <a:off x="1298"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6" y="211"/>
                    <a:pt x="22" y="209"/>
                  </a:cubicBezTo>
                  <a:cubicBezTo>
                    <a:pt x="20" y="208"/>
                    <a:pt x="16" y="206"/>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userDrawn="1"/>
          </p:nvSpPr>
          <p:spPr bwMode="auto">
            <a:xfrm>
              <a:off x="3443"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5" y="212"/>
                    <a:pt x="22" y="209"/>
                  </a:cubicBezTo>
                  <a:cubicBezTo>
                    <a:pt x="21" y="209"/>
                    <a:pt x="16" y="207"/>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noEditPoints="1"/>
            </p:cNvSpPr>
            <p:nvPr userDrawn="1"/>
          </p:nvSpPr>
          <p:spPr bwMode="auto">
            <a:xfrm>
              <a:off x="4455" y="1671"/>
              <a:ext cx="596" cy="672"/>
            </a:xfrm>
            <a:custGeom>
              <a:avLst/>
              <a:gdLst>
                <a:gd name="T0" fmla="*/ 245 w 252"/>
                <a:gd name="T1" fmla="*/ 87 h 284"/>
                <a:gd name="T2" fmla="*/ 221 w 252"/>
                <a:gd name="T3" fmla="*/ 42 h 284"/>
                <a:gd name="T4" fmla="*/ 181 w 252"/>
                <a:gd name="T5" fmla="*/ 12 h 284"/>
                <a:gd name="T6" fmla="*/ 126 w 252"/>
                <a:gd name="T7" fmla="*/ 0 h 284"/>
                <a:gd name="T8" fmla="*/ 71 w 252"/>
                <a:gd name="T9" fmla="*/ 12 h 284"/>
                <a:gd name="T10" fmla="*/ 31 w 252"/>
                <a:gd name="T11" fmla="*/ 42 h 284"/>
                <a:gd name="T12" fmla="*/ 7 w 252"/>
                <a:gd name="T13" fmla="*/ 87 h 284"/>
                <a:gd name="T14" fmla="*/ 0 w 252"/>
                <a:gd name="T15" fmla="*/ 142 h 284"/>
                <a:gd name="T16" fmla="*/ 7 w 252"/>
                <a:gd name="T17" fmla="*/ 198 h 284"/>
                <a:gd name="T18" fmla="*/ 31 w 252"/>
                <a:gd name="T19" fmla="*/ 243 h 284"/>
                <a:gd name="T20" fmla="*/ 71 w 252"/>
                <a:gd name="T21" fmla="*/ 273 h 284"/>
                <a:gd name="T22" fmla="*/ 126 w 252"/>
                <a:gd name="T23" fmla="*/ 284 h 284"/>
                <a:gd name="T24" fmla="*/ 181 w 252"/>
                <a:gd name="T25" fmla="*/ 273 h 284"/>
                <a:gd name="T26" fmla="*/ 221 w 252"/>
                <a:gd name="T27" fmla="*/ 243 h 284"/>
                <a:gd name="T28" fmla="*/ 245 w 252"/>
                <a:gd name="T29" fmla="*/ 198 h 284"/>
                <a:gd name="T30" fmla="*/ 252 w 252"/>
                <a:gd name="T31" fmla="*/ 142 h 284"/>
                <a:gd name="T32" fmla="*/ 245 w 252"/>
                <a:gd name="T33" fmla="*/ 87 h 284"/>
                <a:gd name="T34" fmla="*/ 193 w 252"/>
                <a:gd name="T35" fmla="*/ 142 h 284"/>
                <a:gd name="T36" fmla="*/ 176 w 252"/>
                <a:gd name="T37" fmla="*/ 213 h 284"/>
                <a:gd name="T38" fmla="*/ 126 w 252"/>
                <a:gd name="T39" fmla="*/ 237 h 284"/>
                <a:gd name="T40" fmla="*/ 76 w 252"/>
                <a:gd name="T41" fmla="*/ 213 h 284"/>
                <a:gd name="T42" fmla="*/ 60 w 252"/>
                <a:gd name="T43" fmla="*/ 142 h 284"/>
                <a:gd name="T44" fmla="*/ 76 w 252"/>
                <a:gd name="T45" fmla="*/ 72 h 284"/>
                <a:gd name="T46" fmla="*/ 126 w 252"/>
                <a:gd name="T47" fmla="*/ 48 h 284"/>
                <a:gd name="T48" fmla="*/ 176 w 252"/>
                <a:gd name="T49" fmla="*/ 72 h 284"/>
                <a:gd name="T50" fmla="*/ 193 w 252"/>
                <a:gd name="T51"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284">
                  <a:moveTo>
                    <a:pt x="245" y="87"/>
                  </a:moveTo>
                  <a:cubicBezTo>
                    <a:pt x="240" y="69"/>
                    <a:pt x="232" y="54"/>
                    <a:pt x="221" y="42"/>
                  </a:cubicBezTo>
                  <a:cubicBezTo>
                    <a:pt x="211" y="29"/>
                    <a:pt x="197" y="19"/>
                    <a:pt x="181" y="12"/>
                  </a:cubicBezTo>
                  <a:cubicBezTo>
                    <a:pt x="166" y="4"/>
                    <a:pt x="147" y="0"/>
                    <a:pt x="126" y="0"/>
                  </a:cubicBezTo>
                  <a:cubicBezTo>
                    <a:pt x="105" y="0"/>
                    <a:pt x="86" y="4"/>
                    <a:pt x="71" y="12"/>
                  </a:cubicBezTo>
                  <a:cubicBezTo>
                    <a:pt x="55" y="19"/>
                    <a:pt x="41" y="29"/>
                    <a:pt x="31" y="42"/>
                  </a:cubicBezTo>
                  <a:cubicBezTo>
                    <a:pt x="20" y="54"/>
                    <a:pt x="12" y="69"/>
                    <a:pt x="7" y="87"/>
                  </a:cubicBezTo>
                  <a:cubicBezTo>
                    <a:pt x="2" y="104"/>
                    <a:pt x="0" y="122"/>
                    <a:pt x="0" y="142"/>
                  </a:cubicBezTo>
                  <a:cubicBezTo>
                    <a:pt x="0" y="162"/>
                    <a:pt x="2" y="181"/>
                    <a:pt x="7" y="198"/>
                  </a:cubicBezTo>
                  <a:cubicBezTo>
                    <a:pt x="12" y="215"/>
                    <a:pt x="20" y="230"/>
                    <a:pt x="31" y="243"/>
                  </a:cubicBezTo>
                  <a:cubicBezTo>
                    <a:pt x="41" y="255"/>
                    <a:pt x="55" y="265"/>
                    <a:pt x="71" y="273"/>
                  </a:cubicBezTo>
                  <a:cubicBezTo>
                    <a:pt x="86" y="280"/>
                    <a:pt x="105" y="284"/>
                    <a:pt x="126" y="284"/>
                  </a:cubicBezTo>
                  <a:cubicBezTo>
                    <a:pt x="147" y="284"/>
                    <a:pt x="166" y="280"/>
                    <a:pt x="181" y="273"/>
                  </a:cubicBezTo>
                  <a:cubicBezTo>
                    <a:pt x="197" y="265"/>
                    <a:pt x="211" y="255"/>
                    <a:pt x="221" y="243"/>
                  </a:cubicBezTo>
                  <a:cubicBezTo>
                    <a:pt x="232" y="230"/>
                    <a:pt x="240" y="215"/>
                    <a:pt x="245" y="198"/>
                  </a:cubicBezTo>
                  <a:cubicBezTo>
                    <a:pt x="250" y="181"/>
                    <a:pt x="252" y="162"/>
                    <a:pt x="252" y="142"/>
                  </a:cubicBezTo>
                  <a:cubicBezTo>
                    <a:pt x="252" y="122"/>
                    <a:pt x="250" y="104"/>
                    <a:pt x="245" y="87"/>
                  </a:cubicBezTo>
                  <a:moveTo>
                    <a:pt x="193" y="142"/>
                  </a:moveTo>
                  <a:cubicBezTo>
                    <a:pt x="193" y="172"/>
                    <a:pt x="187" y="196"/>
                    <a:pt x="176" y="213"/>
                  </a:cubicBezTo>
                  <a:cubicBezTo>
                    <a:pt x="165" y="229"/>
                    <a:pt x="149" y="237"/>
                    <a:pt x="126" y="237"/>
                  </a:cubicBezTo>
                  <a:cubicBezTo>
                    <a:pt x="103" y="237"/>
                    <a:pt x="87" y="229"/>
                    <a:pt x="76" y="213"/>
                  </a:cubicBezTo>
                  <a:cubicBezTo>
                    <a:pt x="65" y="196"/>
                    <a:pt x="60" y="172"/>
                    <a:pt x="60" y="142"/>
                  </a:cubicBezTo>
                  <a:cubicBezTo>
                    <a:pt x="60" y="112"/>
                    <a:pt x="65" y="89"/>
                    <a:pt x="76" y="72"/>
                  </a:cubicBezTo>
                  <a:cubicBezTo>
                    <a:pt x="87" y="56"/>
                    <a:pt x="103" y="48"/>
                    <a:pt x="126" y="48"/>
                  </a:cubicBezTo>
                  <a:cubicBezTo>
                    <a:pt x="149" y="48"/>
                    <a:pt x="165" y="56"/>
                    <a:pt x="176" y="72"/>
                  </a:cubicBezTo>
                  <a:cubicBezTo>
                    <a:pt x="187" y="89"/>
                    <a:pt x="193" y="112"/>
                    <a:pt x="193" y="1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userDrawn="1"/>
          </p:nvSpPr>
          <p:spPr bwMode="auto">
            <a:xfrm>
              <a:off x="5566" y="1671"/>
              <a:ext cx="507" cy="670"/>
            </a:xfrm>
            <a:custGeom>
              <a:avLst/>
              <a:gdLst>
                <a:gd name="T0" fmla="*/ 199 w 214"/>
                <a:gd name="T1" fmla="*/ 229 h 283"/>
                <a:gd name="T2" fmla="*/ 193 w 214"/>
                <a:gd name="T3" fmla="*/ 226 h 283"/>
                <a:gd name="T4" fmla="*/ 169 w 214"/>
                <a:gd name="T5" fmla="*/ 233 h 283"/>
                <a:gd name="T6" fmla="*/ 140 w 214"/>
                <a:gd name="T7" fmla="*/ 235 h 283"/>
                <a:gd name="T8" fmla="*/ 81 w 214"/>
                <a:gd name="T9" fmla="*/ 213 h 283"/>
                <a:gd name="T10" fmla="*/ 59 w 214"/>
                <a:gd name="T11" fmla="*/ 142 h 283"/>
                <a:gd name="T12" fmla="*/ 79 w 214"/>
                <a:gd name="T13" fmla="*/ 74 h 283"/>
                <a:gd name="T14" fmla="*/ 136 w 214"/>
                <a:gd name="T15" fmla="*/ 49 h 283"/>
                <a:gd name="T16" fmla="*/ 191 w 214"/>
                <a:gd name="T17" fmla="*/ 56 h 283"/>
                <a:gd name="T18" fmla="*/ 197 w 214"/>
                <a:gd name="T19" fmla="*/ 53 h 283"/>
                <a:gd name="T20" fmla="*/ 210 w 214"/>
                <a:gd name="T21" fmla="*/ 18 h 283"/>
                <a:gd name="T22" fmla="*/ 206 w 214"/>
                <a:gd name="T23" fmla="*/ 11 h 283"/>
                <a:gd name="T24" fmla="*/ 172 w 214"/>
                <a:gd name="T25" fmla="*/ 3 h 283"/>
                <a:gd name="T26" fmla="*/ 133 w 214"/>
                <a:gd name="T27" fmla="*/ 0 h 283"/>
                <a:gd name="T28" fmla="*/ 75 w 214"/>
                <a:gd name="T29" fmla="*/ 11 h 283"/>
                <a:gd name="T30" fmla="*/ 34 w 214"/>
                <a:gd name="T31" fmla="*/ 41 h 283"/>
                <a:gd name="T32" fmla="*/ 9 w 214"/>
                <a:gd name="T33" fmla="*/ 86 h 283"/>
                <a:gd name="T34" fmla="*/ 0 w 214"/>
                <a:gd name="T35" fmla="*/ 142 h 283"/>
                <a:gd name="T36" fmla="*/ 35 w 214"/>
                <a:gd name="T37" fmla="*/ 245 h 283"/>
                <a:gd name="T38" fmla="*/ 137 w 214"/>
                <a:gd name="T39" fmla="*/ 283 h 283"/>
                <a:gd name="T40" fmla="*/ 210 w 214"/>
                <a:gd name="T41" fmla="*/ 270 h 283"/>
                <a:gd name="T42" fmla="*/ 212 w 214"/>
                <a:gd name="T43" fmla="*/ 264 h 283"/>
                <a:gd name="T44" fmla="*/ 199 w 214"/>
                <a:gd name="T45" fmla="*/ 2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83">
                  <a:moveTo>
                    <a:pt x="199" y="229"/>
                  </a:moveTo>
                  <a:cubicBezTo>
                    <a:pt x="198" y="224"/>
                    <a:pt x="193" y="226"/>
                    <a:pt x="193" y="226"/>
                  </a:cubicBezTo>
                  <a:cubicBezTo>
                    <a:pt x="185" y="229"/>
                    <a:pt x="177" y="231"/>
                    <a:pt x="169" y="233"/>
                  </a:cubicBezTo>
                  <a:cubicBezTo>
                    <a:pt x="160" y="234"/>
                    <a:pt x="151" y="235"/>
                    <a:pt x="140" y="235"/>
                  </a:cubicBezTo>
                  <a:cubicBezTo>
                    <a:pt x="115" y="235"/>
                    <a:pt x="95" y="227"/>
                    <a:pt x="81" y="213"/>
                  </a:cubicBezTo>
                  <a:cubicBezTo>
                    <a:pt x="67" y="198"/>
                    <a:pt x="59" y="174"/>
                    <a:pt x="59" y="142"/>
                  </a:cubicBezTo>
                  <a:cubicBezTo>
                    <a:pt x="59" y="113"/>
                    <a:pt x="66" y="91"/>
                    <a:pt x="79" y="74"/>
                  </a:cubicBezTo>
                  <a:cubicBezTo>
                    <a:pt x="91" y="57"/>
                    <a:pt x="111" y="49"/>
                    <a:pt x="136" y="49"/>
                  </a:cubicBezTo>
                  <a:cubicBezTo>
                    <a:pt x="158" y="49"/>
                    <a:pt x="174" y="51"/>
                    <a:pt x="191" y="56"/>
                  </a:cubicBezTo>
                  <a:cubicBezTo>
                    <a:pt x="191" y="56"/>
                    <a:pt x="195" y="58"/>
                    <a:pt x="197" y="53"/>
                  </a:cubicBezTo>
                  <a:cubicBezTo>
                    <a:pt x="201" y="40"/>
                    <a:pt x="205" y="31"/>
                    <a:pt x="210" y="18"/>
                  </a:cubicBezTo>
                  <a:cubicBezTo>
                    <a:pt x="211" y="14"/>
                    <a:pt x="208" y="12"/>
                    <a:pt x="206" y="11"/>
                  </a:cubicBezTo>
                  <a:cubicBezTo>
                    <a:pt x="200" y="9"/>
                    <a:pt x="184" y="5"/>
                    <a:pt x="172" y="3"/>
                  </a:cubicBezTo>
                  <a:cubicBezTo>
                    <a:pt x="161" y="1"/>
                    <a:pt x="148" y="0"/>
                    <a:pt x="133" y="0"/>
                  </a:cubicBezTo>
                  <a:cubicBezTo>
                    <a:pt x="111" y="0"/>
                    <a:pt x="92" y="4"/>
                    <a:pt x="75" y="11"/>
                  </a:cubicBezTo>
                  <a:cubicBezTo>
                    <a:pt x="59" y="19"/>
                    <a:pt x="45" y="29"/>
                    <a:pt x="34" y="41"/>
                  </a:cubicBezTo>
                  <a:cubicBezTo>
                    <a:pt x="23" y="54"/>
                    <a:pt x="14" y="69"/>
                    <a:pt x="9" y="86"/>
                  </a:cubicBezTo>
                  <a:cubicBezTo>
                    <a:pt x="3" y="103"/>
                    <a:pt x="0" y="122"/>
                    <a:pt x="0" y="142"/>
                  </a:cubicBezTo>
                  <a:cubicBezTo>
                    <a:pt x="0" y="185"/>
                    <a:pt x="12" y="220"/>
                    <a:pt x="35" y="245"/>
                  </a:cubicBezTo>
                  <a:cubicBezTo>
                    <a:pt x="58" y="270"/>
                    <a:pt x="92" y="283"/>
                    <a:pt x="137" y="283"/>
                  </a:cubicBezTo>
                  <a:cubicBezTo>
                    <a:pt x="163" y="283"/>
                    <a:pt x="190" y="278"/>
                    <a:pt x="210" y="270"/>
                  </a:cubicBezTo>
                  <a:cubicBezTo>
                    <a:pt x="210" y="270"/>
                    <a:pt x="214" y="268"/>
                    <a:pt x="212" y="264"/>
                  </a:cubicBezTo>
                  <a:lnTo>
                    <a:pt x="199"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noEditPoints="1"/>
            </p:cNvSpPr>
            <p:nvPr userDrawn="1"/>
          </p:nvSpPr>
          <p:spPr bwMode="auto">
            <a:xfrm>
              <a:off x="6108" y="1671"/>
              <a:ext cx="582"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noEditPoints="1"/>
            </p:cNvSpPr>
            <p:nvPr userDrawn="1"/>
          </p:nvSpPr>
          <p:spPr bwMode="auto">
            <a:xfrm>
              <a:off x="2793" y="1671"/>
              <a:ext cx="581"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noEditPoints="1"/>
            </p:cNvSpPr>
            <p:nvPr userDrawn="1"/>
          </p:nvSpPr>
          <p:spPr bwMode="auto">
            <a:xfrm>
              <a:off x="1870" y="1671"/>
              <a:ext cx="537" cy="672"/>
            </a:xfrm>
            <a:custGeom>
              <a:avLst/>
              <a:gdLst>
                <a:gd name="T0" fmla="*/ 142 w 227"/>
                <a:gd name="T1" fmla="*/ 105 h 284"/>
                <a:gd name="T2" fmla="*/ 115 w 227"/>
                <a:gd name="T3" fmla="*/ 104 h 284"/>
                <a:gd name="T4" fmla="*/ 72 w 227"/>
                <a:gd name="T5" fmla="*/ 110 h 284"/>
                <a:gd name="T6" fmla="*/ 35 w 227"/>
                <a:gd name="T7" fmla="*/ 127 h 284"/>
                <a:gd name="T8" fmla="*/ 10 w 227"/>
                <a:gd name="T9" fmla="*/ 156 h 284"/>
                <a:gd name="T10" fmla="*/ 0 w 227"/>
                <a:gd name="T11" fmla="*/ 196 h 284"/>
                <a:gd name="T12" fmla="*/ 8 w 227"/>
                <a:gd name="T13" fmla="*/ 236 h 284"/>
                <a:gd name="T14" fmla="*/ 31 w 227"/>
                <a:gd name="T15" fmla="*/ 263 h 284"/>
                <a:gd name="T16" fmla="*/ 67 w 227"/>
                <a:gd name="T17" fmla="*/ 279 h 284"/>
                <a:gd name="T18" fmla="*/ 113 w 227"/>
                <a:gd name="T19" fmla="*/ 284 h 284"/>
                <a:gd name="T20" fmla="*/ 166 w 227"/>
                <a:gd name="T21" fmla="*/ 279 h 284"/>
                <a:gd name="T22" fmla="*/ 210 w 227"/>
                <a:gd name="T23" fmla="*/ 271 h 284"/>
                <a:gd name="T24" fmla="*/ 223 w 227"/>
                <a:gd name="T25" fmla="*/ 267 h 284"/>
                <a:gd name="T26" fmla="*/ 227 w 227"/>
                <a:gd name="T27" fmla="*/ 262 h 284"/>
                <a:gd name="T28" fmla="*/ 227 w 227"/>
                <a:gd name="T29" fmla="*/ 102 h 284"/>
                <a:gd name="T30" fmla="*/ 199 w 227"/>
                <a:gd name="T31" fmla="*/ 24 h 284"/>
                <a:gd name="T32" fmla="*/ 118 w 227"/>
                <a:gd name="T33" fmla="*/ 0 h 284"/>
                <a:gd name="T34" fmla="*/ 72 w 227"/>
                <a:gd name="T35" fmla="*/ 4 h 284"/>
                <a:gd name="T36" fmla="*/ 18 w 227"/>
                <a:gd name="T37" fmla="*/ 24 h 284"/>
                <a:gd name="T38" fmla="*/ 16 w 227"/>
                <a:gd name="T39" fmla="*/ 31 h 284"/>
                <a:gd name="T40" fmla="*/ 28 w 227"/>
                <a:gd name="T41" fmla="*/ 64 h 284"/>
                <a:gd name="T42" fmla="*/ 34 w 227"/>
                <a:gd name="T43" fmla="*/ 67 h 284"/>
                <a:gd name="T44" fmla="*/ 37 w 227"/>
                <a:gd name="T45" fmla="*/ 66 h 284"/>
                <a:gd name="T46" fmla="*/ 113 w 227"/>
                <a:gd name="T47" fmla="*/ 48 h 284"/>
                <a:gd name="T48" fmla="*/ 157 w 227"/>
                <a:gd name="T49" fmla="*/ 59 h 284"/>
                <a:gd name="T50" fmla="*/ 171 w 227"/>
                <a:gd name="T51" fmla="*/ 101 h 284"/>
                <a:gd name="T52" fmla="*/ 171 w 227"/>
                <a:gd name="T53" fmla="*/ 109 h 284"/>
                <a:gd name="T54" fmla="*/ 142 w 227"/>
                <a:gd name="T55" fmla="*/ 105 h 284"/>
                <a:gd name="T56" fmla="*/ 72 w 227"/>
                <a:gd name="T57" fmla="*/ 228 h 284"/>
                <a:gd name="T58" fmla="*/ 62 w 227"/>
                <a:gd name="T59" fmla="*/ 218 h 284"/>
                <a:gd name="T60" fmla="*/ 57 w 227"/>
                <a:gd name="T61" fmla="*/ 195 h 284"/>
                <a:gd name="T62" fmla="*/ 73 w 227"/>
                <a:gd name="T63" fmla="*/ 161 h 284"/>
                <a:gd name="T64" fmla="*/ 123 w 227"/>
                <a:gd name="T65" fmla="*/ 148 h 284"/>
                <a:gd name="T66" fmla="*/ 171 w 227"/>
                <a:gd name="T67" fmla="*/ 152 h 284"/>
                <a:gd name="T68" fmla="*/ 171 w 227"/>
                <a:gd name="T69" fmla="*/ 232 h 284"/>
                <a:gd name="T70" fmla="*/ 171 w 227"/>
                <a:gd name="T71" fmla="*/ 232 h 284"/>
                <a:gd name="T72" fmla="*/ 124 w 227"/>
                <a:gd name="T73" fmla="*/ 238 h 284"/>
                <a:gd name="T74" fmla="*/ 72 w 227"/>
                <a:gd name="T75" fmla="*/ 22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7" h="284">
                  <a:moveTo>
                    <a:pt x="142" y="105"/>
                  </a:moveTo>
                  <a:cubicBezTo>
                    <a:pt x="135" y="105"/>
                    <a:pt x="126" y="104"/>
                    <a:pt x="115" y="104"/>
                  </a:cubicBezTo>
                  <a:cubicBezTo>
                    <a:pt x="100" y="104"/>
                    <a:pt x="85" y="106"/>
                    <a:pt x="72" y="110"/>
                  </a:cubicBezTo>
                  <a:cubicBezTo>
                    <a:pt x="58" y="114"/>
                    <a:pt x="46" y="119"/>
                    <a:pt x="35" y="127"/>
                  </a:cubicBezTo>
                  <a:cubicBezTo>
                    <a:pt x="24" y="134"/>
                    <a:pt x="16" y="144"/>
                    <a:pt x="10" y="156"/>
                  </a:cubicBezTo>
                  <a:cubicBezTo>
                    <a:pt x="4" y="167"/>
                    <a:pt x="0" y="181"/>
                    <a:pt x="0" y="196"/>
                  </a:cubicBezTo>
                  <a:cubicBezTo>
                    <a:pt x="0" y="212"/>
                    <a:pt x="3" y="225"/>
                    <a:pt x="8" y="236"/>
                  </a:cubicBezTo>
                  <a:cubicBezTo>
                    <a:pt x="14" y="247"/>
                    <a:pt x="21" y="256"/>
                    <a:pt x="31" y="263"/>
                  </a:cubicBezTo>
                  <a:cubicBezTo>
                    <a:pt x="41" y="270"/>
                    <a:pt x="53" y="276"/>
                    <a:pt x="67" y="279"/>
                  </a:cubicBezTo>
                  <a:cubicBezTo>
                    <a:pt x="81" y="282"/>
                    <a:pt x="96" y="284"/>
                    <a:pt x="113" y="284"/>
                  </a:cubicBezTo>
                  <a:cubicBezTo>
                    <a:pt x="131" y="284"/>
                    <a:pt x="149" y="282"/>
                    <a:pt x="166" y="279"/>
                  </a:cubicBezTo>
                  <a:cubicBezTo>
                    <a:pt x="184" y="276"/>
                    <a:pt x="205" y="272"/>
                    <a:pt x="210" y="271"/>
                  </a:cubicBezTo>
                  <a:cubicBezTo>
                    <a:pt x="216" y="269"/>
                    <a:pt x="223" y="267"/>
                    <a:pt x="223" y="267"/>
                  </a:cubicBezTo>
                  <a:cubicBezTo>
                    <a:pt x="227" y="266"/>
                    <a:pt x="227" y="262"/>
                    <a:pt x="227" y="262"/>
                  </a:cubicBezTo>
                  <a:cubicBezTo>
                    <a:pt x="227" y="102"/>
                    <a:pt x="227" y="102"/>
                    <a:pt x="227" y="102"/>
                  </a:cubicBezTo>
                  <a:cubicBezTo>
                    <a:pt x="227" y="67"/>
                    <a:pt x="217" y="40"/>
                    <a:pt x="199" y="24"/>
                  </a:cubicBezTo>
                  <a:cubicBezTo>
                    <a:pt x="180" y="8"/>
                    <a:pt x="153" y="0"/>
                    <a:pt x="118" y="0"/>
                  </a:cubicBezTo>
                  <a:cubicBezTo>
                    <a:pt x="105" y="0"/>
                    <a:pt x="84" y="2"/>
                    <a:pt x="72" y="4"/>
                  </a:cubicBezTo>
                  <a:cubicBezTo>
                    <a:pt x="72" y="4"/>
                    <a:pt x="33" y="12"/>
                    <a:pt x="18" y="24"/>
                  </a:cubicBezTo>
                  <a:cubicBezTo>
                    <a:pt x="18" y="24"/>
                    <a:pt x="14" y="26"/>
                    <a:pt x="16" y="31"/>
                  </a:cubicBezTo>
                  <a:cubicBezTo>
                    <a:pt x="28" y="64"/>
                    <a:pt x="28" y="64"/>
                    <a:pt x="28" y="64"/>
                  </a:cubicBezTo>
                  <a:cubicBezTo>
                    <a:pt x="30" y="69"/>
                    <a:pt x="34" y="67"/>
                    <a:pt x="34" y="67"/>
                  </a:cubicBezTo>
                  <a:cubicBezTo>
                    <a:pt x="34" y="67"/>
                    <a:pt x="35" y="67"/>
                    <a:pt x="37" y="66"/>
                  </a:cubicBezTo>
                  <a:cubicBezTo>
                    <a:pt x="71" y="48"/>
                    <a:pt x="113" y="48"/>
                    <a:pt x="113" y="48"/>
                  </a:cubicBezTo>
                  <a:cubicBezTo>
                    <a:pt x="132" y="48"/>
                    <a:pt x="147" y="52"/>
                    <a:pt x="157" y="59"/>
                  </a:cubicBezTo>
                  <a:cubicBezTo>
                    <a:pt x="166" y="67"/>
                    <a:pt x="171" y="78"/>
                    <a:pt x="171" y="101"/>
                  </a:cubicBezTo>
                  <a:cubicBezTo>
                    <a:pt x="171" y="109"/>
                    <a:pt x="171" y="109"/>
                    <a:pt x="171" y="109"/>
                  </a:cubicBezTo>
                  <a:cubicBezTo>
                    <a:pt x="156" y="106"/>
                    <a:pt x="142" y="105"/>
                    <a:pt x="142" y="105"/>
                  </a:cubicBezTo>
                  <a:close/>
                  <a:moveTo>
                    <a:pt x="72" y="228"/>
                  </a:moveTo>
                  <a:cubicBezTo>
                    <a:pt x="66" y="223"/>
                    <a:pt x="65" y="221"/>
                    <a:pt x="62" y="218"/>
                  </a:cubicBezTo>
                  <a:cubicBezTo>
                    <a:pt x="59" y="212"/>
                    <a:pt x="57" y="205"/>
                    <a:pt x="57" y="195"/>
                  </a:cubicBezTo>
                  <a:cubicBezTo>
                    <a:pt x="57" y="180"/>
                    <a:pt x="62" y="169"/>
                    <a:pt x="73" y="161"/>
                  </a:cubicBezTo>
                  <a:cubicBezTo>
                    <a:pt x="73" y="161"/>
                    <a:pt x="88" y="148"/>
                    <a:pt x="123" y="148"/>
                  </a:cubicBezTo>
                  <a:cubicBezTo>
                    <a:pt x="149" y="149"/>
                    <a:pt x="171" y="152"/>
                    <a:pt x="171" y="152"/>
                  </a:cubicBezTo>
                  <a:cubicBezTo>
                    <a:pt x="171" y="232"/>
                    <a:pt x="171" y="232"/>
                    <a:pt x="171" y="232"/>
                  </a:cubicBezTo>
                  <a:cubicBezTo>
                    <a:pt x="171" y="232"/>
                    <a:pt x="171" y="232"/>
                    <a:pt x="171" y="232"/>
                  </a:cubicBezTo>
                  <a:cubicBezTo>
                    <a:pt x="171" y="232"/>
                    <a:pt x="149" y="237"/>
                    <a:pt x="124" y="238"/>
                  </a:cubicBezTo>
                  <a:cubicBezTo>
                    <a:pt x="88" y="240"/>
                    <a:pt x="72" y="228"/>
                    <a:pt x="72" y="2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p:cNvSpPr>
            <p:nvPr userDrawn="1"/>
          </p:nvSpPr>
          <p:spPr bwMode="auto">
            <a:xfrm>
              <a:off x="5162" y="1676"/>
              <a:ext cx="386" cy="653"/>
            </a:xfrm>
            <a:custGeom>
              <a:avLst/>
              <a:gdLst>
                <a:gd name="T0" fmla="*/ 162 w 163"/>
                <a:gd name="T1" fmla="*/ 13 h 276"/>
                <a:gd name="T2" fmla="*/ 159 w 163"/>
                <a:gd name="T3" fmla="*/ 7 h 276"/>
                <a:gd name="T4" fmla="*/ 130 w 163"/>
                <a:gd name="T5" fmla="*/ 2 h 276"/>
                <a:gd name="T6" fmla="*/ 85 w 163"/>
                <a:gd name="T7" fmla="*/ 9 h 276"/>
                <a:gd name="T8" fmla="*/ 55 w 163"/>
                <a:gd name="T9" fmla="*/ 31 h 276"/>
                <a:gd name="T10" fmla="*/ 55 w 163"/>
                <a:gd name="T11" fmla="*/ 9 h 276"/>
                <a:gd name="T12" fmla="*/ 50 w 163"/>
                <a:gd name="T13" fmla="*/ 4 h 276"/>
                <a:gd name="T14" fmla="*/ 5 w 163"/>
                <a:gd name="T15" fmla="*/ 4 h 276"/>
                <a:gd name="T16" fmla="*/ 0 w 163"/>
                <a:gd name="T17" fmla="*/ 9 h 276"/>
                <a:gd name="T18" fmla="*/ 0 w 163"/>
                <a:gd name="T19" fmla="*/ 270 h 276"/>
                <a:gd name="T20" fmla="*/ 6 w 163"/>
                <a:gd name="T21" fmla="*/ 276 h 276"/>
                <a:gd name="T22" fmla="*/ 52 w 163"/>
                <a:gd name="T23" fmla="*/ 276 h 276"/>
                <a:gd name="T24" fmla="*/ 57 w 163"/>
                <a:gd name="T25" fmla="*/ 270 h 276"/>
                <a:gd name="T26" fmla="*/ 57 w 163"/>
                <a:gd name="T27" fmla="*/ 140 h 276"/>
                <a:gd name="T28" fmla="*/ 63 w 163"/>
                <a:gd name="T29" fmla="*/ 94 h 276"/>
                <a:gd name="T30" fmla="*/ 78 w 163"/>
                <a:gd name="T31" fmla="*/ 68 h 276"/>
                <a:gd name="T32" fmla="*/ 100 w 163"/>
                <a:gd name="T33" fmla="*/ 55 h 276"/>
                <a:gd name="T34" fmla="*/ 123 w 163"/>
                <a:gd name="T35" fmla="*/ 52 h 276"/>
                <a:gd name="T36" fmla="*/ 142 w 163"/>
                <a:gd name="T37" fmla="*/ 54 h 276"/>
                <a:gd name="T38" fmla="*/ 149 w 163"/>
                <a:gd name="T39" fmla="*/ 50 h 276"/>
                <a:gd name="T40" fmla="*/ 162 w 163"/>
                <a:gd name="T41"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76">
                  <a:moveTo>
                    <a:pt x="162" y="13"/>
                  </a:moveTo>
                  <a:cubicBezTo>
                    <a:pt x="163" y="9"/>
                    <a:pt x="161" y="7"/>
                    <a:pt x="159" y="7"/>
                  </a:cubicBezTo>
                  <a:cubicBezTo>
                    <a:pt x="156" y="5"/>
                    <a:pt x="142" y="2"/>
                    <a:pt x="130" y="2"/>
                  </a:cubicBezTo>
                  <a:cubicBezTo>
                    <a:pt x="108" y="0"/>
                    <a:pt x="96" y="4"/>
                    <a:pt x="85" y="9"/>
                  </a:cubicBezTo>
                  <a:cubicBezTo>
                    <a:pt x="74" y="14"/>
                    <a:pt x="62" y="22"/>
                    <a:pt x="55" y="31"/>
                  </a:cubicBezTo>
                  <a:cubicBezTo>
                    <a:pt x="55" y="9"/>
                    <a:pt x="55" y="9"/>
                    <a:pt x="55" y="9"/>
                  </a:cubicBezTo>
                  <a:cubicBezTo>
                    <a:pt x="55" y="6"/>
                    <a:pt x="53" y="4"/>
                    <a:pt x="50" y="4"/>
                  </a:cubicBezTo>
                  <a:cubicBezTo>
                    <a:pt x="5" y="4"/>
                    <a:pt x="5" y="4"/>
                    <a:pt x="5" y="4"/>
                  </a:cubicBezTo>
                  <a:cubicBezTo>
                    <a:pt x="3" y="4"/>
                    <a:pt x="0" y="6"/>
                    <a:pt x="0" y="9"/>
                  </a:cubicBezTo>
                  <a:cubicBezTo>
                    <a:pt x="0" y="270"/>
                    <a:pt x="0" y="270"/>
                    <a:pt x="0" y="270"/>
                  </a:cubicBezTo>
                  <a:cubicBezTo>
                    <a:pt x="0" y="273"/>
                    <a:pt x="3" y="276"/>
                    <a:pt x="6" y="276"/>
                  </a:cubicBezTo>
                  <a:cubicBezTo>
                    <a:pt x="52" y="276"/>
                    <a:pt x="52" y="276"/>
                    <a:pt x="52" y="276"/>
                  </a:cubicBezTo>
                  <a:cubicBezTo>
                    <a:pt x="55" y="276"/>
                    <a:pt x="57" y="273"/>
                    <a:pt x="57" y="270"/>
                  </a:cubicBezTo>
                  <a:cubicBezTo>
                    <a:pt x="57" y="140"/>
                    <a:pt x="57" y="140"/>
                    <a:pt x="57" y="140"/>
                  </a:cubicBezTo>
                  <a:cubicBezTo>
                    <a:pt x="57" y="123"/>
                    <a:pt x="59" y="105"/>
                    <a:pt x="63" y="94"/>
                  </a:cubicBezTo>
                  <a:cubicBezTo>
                    <a:pt x="67" y="83"/>
                    <a:pt x="72" y="75"/>
                    <a:pt x="78" y="68"/>
                  </a:cubicBezTo>
                  <a:cubicBezTo>
                    <a:pt x="85" y="62"/>
                    <a:pt x="92" y="58"/>
                    <a:pt x="100" y="55"/>
                  </a:cubicBezTo>
                  <a:cubicBezTo>
                    <a:pt x="108" y="53"/>
                    <a:pt x="117" y="52"/>
                    <a:pt x="123" y="52"/>
                  </a:cubicBezTo>
                  <a:cubicBezTo>
                    <a:pt x="132" y="52"/>
                    <a:pt x="142" y="54"/>
                    <a:pt x="142" y="54"/>
                  </a:cubicBezTo>
                  <a:cubicBezTo>
                    <a:pt x="146" y="55"/>
                    <a:pt x="148" y="53"/>
                    <a:pt x="149" y="50"/>
                  </a:cubicBezTo>
                  <a:cubicBezTo>
                    <a:pt x="152" y="42"/>
                    <a:pt x="160" y="18"/>
                    <a:pt x="16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p:cNvSpPr>
            <p:nvPr userDrawn="1"/>
          </p:nvSpPr>
          <p:spPr bwMode="auto">
            <a:xfrm>
              <a:off x="3807" y="1406"/>
              <a:ext cx="728" cy="1219"/>
            </a:xfrm>
            <a:custGeom>
              <a:avLst/>
              <a:gdLst>
                <a:gd name="T0" fmla="*/ 303 w 308"/>
                <a:gd name="T1" fmla="*/ 6 h 515"/>
                <a:gd name="T2" fmla="*/ 286 w 308"/>
                <a:gd name="T3" fmla="*/ 2 h 515"/>
                <a:gd name="T4" fmla="*/ 262 w 308"/>
                <a:gd name="T5" fmla="*/ 0 h 515"/>
                <a:gd name="T6" fmla="*/ 188 w 308"/>
                <a:gd name="T7" fmla="*/ 27 h 515"/>
                <a:gd name="T8" fmla="*/ 153 w 308"/>
                <a:gd name="T9" fmla="*/ 106 h 515"/>
                <a:gd name="T10" fmla="*/ 151 w 308"/>
                <a:gd name="T11" fmla="*/ 118 h 515"/>
                <a:gd name="T12" fmla="*/ 111 w 308"/>
                <a:gd name="T13" fmla="*/ 118 h 515"/>
                <a:gd name="T14" fmla="*/ 105 w 308"/>
                <a:gd name="T15" fmla="*/ 123 h 515"/>
                <a:gd name="T16" fmla="*/ 99 w 308"/>
                <a:gd name="T17" fmla="*/ 159 h 515"/>
                <a:gd name="T18" fmla="*/ 104 w 308"/>
                <a:gd name="T19" fmla="*/ 165 h 515"/>
                <a:gd name="T20" fmla="*/ 143 w 308"/>
                <a:gd name="T21" fmla="*/ 165 h 515"/>
                <a:gd name="T22" fmla="*/ 104 w 308"/>
                <a:gd name="T23" fmla="*/ 384 h 515"/>
                <a:gd name="T24" fmla="*/ 93 w 308"/>
                <a:gd name="T25" fmla="*/ 427 h 515"/>
                <a:gd name="T26" fmla="*/ 81 w 308"/>
                <a:gd name="T27" fmla="*/ 452 h 515"/>
                <a:gd name="T28" fmla="*/ 65 w 308"/>
                <a:gd name="T29" fmla="*/ 464 h 515"/>
                <a:gd name="T30" fmla="*/ 44 w 308"/>
                <a:gd name="T31" fmla="*/ 467 h 515"/>
                <a:gd name="T32" fmla="*/ 30 w 308"/>
                <a:gd name="T33" fmla="*/ 466 h 515"/>
                <a:gd name="T34" fmla="*/ 21 w 308"/>
                <a:gd name="T35" fmla="*/ 463 h 515"/>
                <a:gd name="T36" fmla="*/ 15 w 308"/>
                <a:gd name="T37" fmla="*/ 466 h 515"/>
                <a:gd name="T38" fmla="*/ 2 w 308"/>
                <a:gd name="T39" fmla="*/ 501 h 515"/>
                <a:gd name="T40" fmla="*/ 4 w 308"/>
                <a:gd name="T41" fmla="*/ 508 h 515"/>
                <a:gd name="T42" fmla="*/ 20 w 308"/>
                <a:gd name="T43" fmla="*/ 513 h 515"/>
                <a:gd name="T44" fmla="*/ 46 w 308"/>
                <a:gd name="T45" fmla="*/ 515 h 515"/>
                <a:gd name="T46" fmla="*/ 89 w 308"/>
                <a:gd name="T47" fmla="*/ 509 h 515"/>
                <a:gd name="T48" fmla="*/ 121 w 308"/>
                <a:gd name="T49" fmla="*/ 486 h 515"/>
                <a:gd name="T50" fmla="*/ 144 w 308"/>
                <a:gd name="T51" fmla="*/ 447 h 515"/>
                <a:gd name="T52" fmla="*/ 159 w 308"/>
                <a:gd name="T53" fmla="*/ 388 h 515"/>
                <a:gd name="T54" fmla="*/ 199 w 308"/>
                <a:gd name="T55" fmla="*/ 165 h 515"/>
                <a:gd name="T56" fmla="*/ 257 w 308"/>
                <a:gd name="T57" fmla="*/ 165 h 515"/>
                <a:gd name="T58" fmla="*/ 262 w 308"/>
                <a:gd name="T59" fmla="*/ 160 h 515"/>
                <a:gd name="T60" fmla="*/ 269 w 308"/>
                <a:gd name="T61" fmla="*/ 123 h 515"/>
                <a:gd name="T62" fmla="*/ 263 w 308"/>
                <a:gd name="T63" fmla="*/ 118 h 515"/>
                <a:gd name="T64" fmla="*/ 207 w 308"/>
                <a:gd name="T65" fmla="*/ 118 h 515"/>
                <a:gd name="T66" fmla="*/ 217 w 308"/>
                <a:gd name="T67" fmla="*/ 78 h 515"/>
                <a:gd name="T68" fmla="*/ 229 w 308"/>
                <a:gd name="T69" fmla="*/ 60 h 515"/>
                <a:gd name="T70" fmla="*/ 243 w 308"/>
                <a:gd name="T71" fmla="*/ 51 h 515"/>
                <a:gd name="T72" fmla="*/ 262 w 308"/>
                <a:gd name="T73" fmla="*/ 48 h 515"/>
                <a:gd name="T74" fmla="*/ 277 w 308"/>
                <a:gd name="T75" fmla="*/ 49 h 515"/>
                <a:gd name="T76" fmla="*/ 286 w 308"/>
                <a:gd name="T77" fmla="*/ 51 h 515"/>
                <a:gd name="T78" fmla="*/ 293 w 308"/>
                <a:gd name="T79" fmla="*/ 49 h 515"/>
                <a:gd name="T80" fmla="*/ 307 w 308"/>
                <a:gd name="T81" fmla="*/ 12 h 515"/>
                <a:gd name="T82" fmla="*/ 303 w 308"/>
                <a:gd name="T8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8" h="515">
                  <a:moveTo>
                    <a:pt x="303" y="6"/>
                  </a:moveTo>
                  <a:cubicBezTo>
                    <a:pt x="298" y="4"/>
                    <a:pt x="293" y="3"/>
                    <a:pt x="286" y="2"/>
                  </a:cubicBezTo>
                  <a:cubicBezTo>
                    <a:pt x="279" y="1"/>
                    <a:pt x="271" y="0"/>
                    <a:pt x="262" y="0"/>
                  </a:cubicBezTo>
                  <a:cubicBezTo>
                    <a:pt x="231" y="0"/>
                    <a:pt x="206" y="9"/>
                    <a:pt x="188" y="27"/>
                  </a:cubicBezTo>
                  <a:cubicBezTo>
                    <a:pt x="171" y="44"/>
                    <a:pt x="159" y="71"/>
                    <a:pt x="153" y="106"/>
                  </a:cubicBezTo>
                  <a:cubicBezTo>
                    <a:pt x="151" y="118"/>
                    <a:pt x="151" y="118"/>
                    <a:pt x="151" y="118"/>
                  </a:cubicBezTo>
                  <a:cubicBezTo>
                    <a:pt x="111" y="118"/>
                    <a:pt x="111" y="118"/>
                    <a:pt x="111" y="118"/>
                  </a:cubicBezTo>
                  <a:cubicBezTo>
                    <a:pt x="111" y="118"/>
                    <a:pt x="106" y="118"/>
                    <a:pt x="105" y="123"/>
                  </a:cubicBezTo>
                  <a:cubicBezTo>
                    <a:pt x="99" y="159"/>
                    <a:pt x="99" y="159"/>
                    <a:pt x="99" y="159"/>
                  </a:cubicBezTo>
                  <a:cubicBezTo>
                    <a:pt x="98" y="163"/>
                    <a:pt x="100" y="165"/>
                    <a:pt x="104" y="165"/>
                  </a:cubicBezTo>
                  <a:cubicBezTo>
                    <a:pt x="143" y="165"/>
                    <a:pt x="143" y="165"/>
                    <a:pt x="143" y="165"/>
                  </a:cubicBezTo>
                  <a:cubicBezTo>
                    <a:pt x="104" y="384"/>
                    <a:pt x="104" y="384"/>
                    <a:pt x="104" y="384"/>
                  </a:cubicBezTo>
                  <a:cubicBezTo>
                    <a:pt x="101" y="402"/>
                    <a:pt x="97" y="416"/>
                    <a:pt x="93" y="427"/>
                  </a:cubicBezTo>
                  <a:cubicBezTo>
                    <a:pt x="89" y="438"/>
                    <a:pt x="86" y="446"/>
                    <a:pt x="81" y="452"/>
                  </a:cubicBezTo>
                  <a:cubicBezTo>
                    <a:pt x="77" y="458"/>
                    <a:pt x="72" y="462"/>
                    <a:pt x="65" y="464"/>
                  </a:cubicBezTo>
                  <a:cubicBezTo>
                    <a:pt x="59" y="466"/>
                    <a:pt x="52" y="467"/>
                    <a:pt x="44" y="467"/>
                  </a:cubicBezTo>
                  <a:cubicBezTo>
                    <a:pt x="40" y="467"/>
                    <a:pt x="35" y="467"/>
                    <a:pt x="30" y="466"/>
                  </a:cubicBezTo>
                  <a:cubicBezTo>
                    <a:pt x="26" y="465"/>
                    <a:pt x="24" y="464"/>
                    <a:pt x="21" y="463"/>
                  </a:cubicBezTo>
                  <a:cubicBezTo>
                    <a:pt x="21" y="463"/>
                    <a:pt x="16" y="461"/>
                    <a:pt x="15" y="466"/>
                  </a:cubicBezTo>
                  <a:cubicBezTo>
                    <a:pt x="13" y="469"/>
                    <a:pt x="3" y="498"/>
                    <a:pt x="2" y="501"/>
                  </a:cubicBezTo>
                  <a:cubicBezTo>
                    <a:pt x="0" y="505"/>
                    <a:pt x="2" y="507"/>
                    <a:pt x="4" y="508"/>
                  </a:cubicBezTo>
                  <a:cubicBezTo>
                    <a:pt x="10" y="510"/>
                    <a:pt x="13" y="511"/>
                    <a:pt x="20" y="513"/>
                  </a:cubicBezTo>
                  <a:cubicBezTo>
                    <a:pt x="30" y="515"/>
                    <a:pt x="38" y="515"/>
                    <a:pt x="46" y="515"/>
                  </a:cubicBezTo>
                  <a:cubicBezTo>
                    <a:pt x="62" y="515"/>
                    <a:pt x="77" y="513"/>
                    <a:pt x="89" y="509"/>
                  </a:cubicBezTo>
                  <a:cubicBezTo>
                    <a:pt x="101" y="504"/>
                    <a:pt x="112" y="496"/>
                    <a:pt x="121" y="486"/>
                  </a:cubicBezTo>
                  <a:cubicBezTo>
                    <a:pt x="132" y="475"/>
                    <a:pt x="138" y="463"/>
                    <a:pt x="144" y="447"/>
                  </a:cubicBezTo>
                  <a:cubicBezTo>
                    <a:pt x="150" y="431"/>
                    <a:pt x="155" y="411"/>
                    <a:pt x="159" y="388"/>
                  </a:cubicBezTo>
                  <a:cubicBezTo>
                    <a:pt x="199" y="165"/>
                    <a:pt x="199" y="165"/>
                    <a:pt x="199" y="165"/>
                  </a:cubicBezTo>
                  <a:cubicBezTo>
                    <a:pt x="257" y="165"/>
                    <a:pt x="257" y="165"/>
                    <a:pt x="257" y="165"/>
                  </a:cubicBezTo>
                  <a:cubicBezTo>
                    <a:pt x="257" y="165"/>
                    <a:pt x="261" y="165"/>
                    <a:pt x="262" y="160"/>
                  </a:cubicBezTo>
                  <a:cubicBezTo>
                    <a:pt x="269" y="123"/>
                    <a:pt x="269" y="123"/>
                    <a:pt x="269" y="123"/>
                  </a:cubicBezTo>
                  <a:cubicBezTo>
                    <a:pt x="269" y="120"/>
                    <a:pt x="268" y="118"/>
                    <a:pt x="263" y="118"/>
                  </a:cubicBezTo>
                  <a:cubicBezTo>
                    <a:pt x="207" y="118"/>
                    <a:pt x="207" y="118"/>
                    <a:pt x="207" y="118"/>
                  </a:cubicBezTo>
                  <a:cubicBezTo>
                    <a:pt x="208" y="117"/>
                    <a:pt x="210" y="97"/>
                    <a:pt x="217" y="78"/>
                  </a:cubicBezTo>
                  <a:cubicBezTo>
                    <a:pt x="219" y="70"/>
                    <a:pt x="224" y="64"/>
                    <a:pt x="229" y="60"/>
                  </a:cubicBezTo>
                  <a:cubicBezTo>
                    <a:pt x="233" y="55"/>
                    <a:pt x="238" y="52"/>
                    <a:pt x="243" y="51"/>
                  </a:cubicBezTo>
                  <a:cubicBezTo>
                    <a:pt x="249" y="49"/>
                    <a:pt x="255" y="48"/>
                    <a:pt x="262" y="48"/>
                  </a:cubicBezTo>
                  <a:cubicBezTo>
                    <a:pt x="267" y="48"/>
                    <a:pt x="273" y="48"/>
                    <a:pt x="277" y="49"/>
                  </a:cubicBezTo>
                  <a:cubicBezTo>
                    <a:pt x="282" y="50"/>
                    <a:pt x="284" y="51"/>
                    <a:pt x="286" y="51"/>
                  </a:cubicBezTo>
                  <a:cubicBezTo>
                    <a:pt x="291" y="53"/>
                    <a:pt x="292" y="52"/>
                    <a:pt x="293" y="49"/>
                  </a:cubicBezTo>
                  <a:cubicBezTo>
                    <a:pt x="307" y="12"/>
                    <a:pt x="307" y="12"/>
                    <a:pt x="307" y="12"/>
                  </a:cubicBezTo>
                  <a:cubicBezTo>
                    <a:pt x="308" y="8"/>
                    <a:pt x="305" y="6"/>
                    <a:pt x="30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p:cNvSpPr>
            <p:nvPr userDrawn="1"/>
          </p:nvSpPr>
          <p:spPr bwMode="auto">
            <a:xfrm>
              <a:off x="2542" y="1421"/>
              <a:ext cx="132" cy="908"/>
            </a:xfrm>
            <a:custGeom>
              <a:avLst/>
              <a:gdLst>
                <a:gd name="T0" fmla="*/ 56 w 56"/>
                <a:gd name="T1" fmla="*/ 378 h 384"/>
                <a:gd name="T2" fmla="*/ 51 w 56"/>
                <a:gd name="T3" fmla="*/ 384 h 384"/>
                <a:gd name="T4" fmla="*/ 5 w 56"/>
                <a:gd name="T5" fmla="*/ 384 h 384"/>
                <a:gd name="T6" fmla="*/ 0 w 56"/>
                <a:gd name="T7" fmla="*/ 378 h 384"/>
                <a:gd name="T8" fmla="*/ 0 w 56"/>
                <a:gd name="T9" fmla="*/ 5 h 384"/>
                <a:gd name="T10" fmla="*/ 5 w 56"/>
                <a:gd name="T11" fmla="*/ 0 h 384"/>
                <a:gd name="T12" fmla="*/ 51 w 56"/>
                <a:gd name="T13" fmla="*/ 0 h 384"/>
                <a:gd name="T14" fmla="*/ 56 w 56"/>
                <a:gd name="T15" fmla="*/ 5 h 384"/>
                <a:gd name="T16" fmla="*/ 56 w 56"/>
                <a:gd name="T17" fmla="*/ 37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4">
                  <a:moveTo>
                    <a:pt x="56" y="378"/>
                  </a:moveTo>
                  <a:cubicBezTo>
                    <a:pt x="56" y="381"/>
                    <a:pt x="54" y="384"/>
                    <a:pt x="51" y="384"/>
                  </a:cubicBezTo>
                  <a:cubicBezTo>
                    <a:pt x="5" y="384"/>
                    <a:pt x="5" y="384"/>
                    <a:pt x="5" y="384"/>
                  </a:cubicBezTo>
                  <a:cubicBezTo>
                    <a:pt x="2" y="384"/>
                    <a:pt x="0" y="381"/>
                    <a:pt x="0" y="378"/>
                  </a:cubicBezTo>
                  <a:cubicBezTo>
                    <a:pt x="0" y="5"/>
                    <a:pt x="0" y="5"/>
                    <a:pt x="0" y="5"/>
                  </a:cubicBezTo>
                  <a:cubicBezTo>
                    <a:pt x="0" y="2"/>
                    <a:pt x="2" y="0"/>
                    <a:pt x="5" y="0"/>
                  </a:cubicBezTo>
                  <a:cubicBezTo>
                    <a:pt x="51" y="0"/>
                    <a:pt x="51" y="0"/>
                    <a:pt x="51" y="0"/>
                  </a:cubicBezTo>
                  <a:cubicBezTo>
                    <a:pt x="54" y="0"/>
                    <a:pt x="56" y="2"/>
                    <a:pt x="56" y="5"/>
                  </a:cubicBezTo>
                  <a:lnTo>
                    <a:pt x="56" y="3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Media Placeholder 5"/>
          <p:cNvSpPr>
            <a:spLocks noGrp="1"/>
          </p:cNvSpPr>
          <p:nvPr>
            <p:ph type="media" sz="quarter" idx="11" hasCustomPrompt="1"/>
          </p:nvPr>
        </p:nvSpPr>
        <p:spPr>
          <a:xfrm>
            <a:off x="1665166" y="1172718"/>
            <a:ext cx="5813668" cy="3270155"/>
          </a:xfrm>
          <a:solidFill>
            <a:schemeClr val="tx1"/>
          </a:solidFill>
        </p:spPr>
        <p:txBody>
          <a:bodyPr anchor="ctr"/>
          <a:lstStyle>
            <a:lvl1pPr algn="ctr">
              <a:defRPr baseline="0">
                <a:solidFill>
                  <a:schemeClr val="bg1"/>
                </a:solidFill>
              </a:defRPr>
            </a:lvl1pPr>
          </a:lstStyle>
          <a:p>
            <a:r>
              <a:rPr lang="en-US" dirty="0" smtClean="0"/>
              <a:t>Click to add media</a:t>
            </a:r>
            <a:endParaRPr lang="en-US" dirty="0"/>
          </a:p>
        </p:txBody>
      </p:sp>
      <p:cxnSp>
        <p:nvCxnSpPr>
          <p:cNvPr id="8" name="Straight Connector 7"/>
          <p:cNvCxnSpPr/>
          <p:nvPr/>
        </p:nvCxnSpPr>
        <p:spPr>
          <a:xfrm>
            <a:off x="1665167" y="4777741"/>
            <a:ext cx="5819577" cy="1823"/>
          </a:xfrm>
          <a:prstGeom prst="line">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2"/>
          </p:nvPr>
        </p:nvSpPr>
        <p:spPr>
          <a:xfrm>
            <a:off x="1668978" y="4468623"/>
            <a:ext cx="5809857" cy="283369"/>
          </a:xfrm>
        </p:spPr>
        <p:txBody>
          <a:bodyPr anchor="b"/>
          <a:lstStyle>
            <a:lvl1pPr>
              <a:buNone/>
              <a:defRPr sz="1600">
                <a:solidFill>
                  <a:schemeClr val="accent1"/>
                </a:solidFill>
              </a:defRPr>
            </a:lvl1pPr>
          </a:lstStyle>
          <a:p>
            <a:pPr lvl="0"/>
            <a:r>
              <a:rPr lang="en-US" smtClean="0"/>
              <a:t>Click to edit Master text styles</a:t>
            </a:r>
          </a:p>
        </p:txBody>
      </p:sp>
      <p:sp>
        <p:nvSpPr>
          <p:cNvPr id="3" name="Footer Placeholder 2"/>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161271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Media full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Media Placeholder 5"/>
          <p:cNvSpPr>
            <a:spLocks noGrp="1"/>
          </p:cNvSpPr>
          <p:nvPr>
            <p:ph type="media" sz="quarter" idx="11" hasCustomPrompt="1"/>
          </p:nvPr>
        </p:nvSpPr>
        <p:spPr>
          <a:xfrm>
            <a:off x="772081" y="430332"/>
            <a:ext cx="7614009" cy="4282836"/>
          </a:xfrm>
          <a:solidFill>
            <a:schemeClr val="tx1"/>
          </a:solidFill>
        </p:spPr>
        <p:txBody>
          <a:bodyPr anchor="ctr"/>
          <a:lstStyle>
            <a:lvl1pPr algn="ctr">
              <a:defRPr baseline="0">
                <a:solidFill>
                  <a:schemeClr val="bg1"/>
                </a:solidFill>
              </a:defRPr>
            </a:lvl1pPr>
          </a:lstStyle>
          <a:p>
            <a:r>
              <a:rPr lang="en-US" dirty="0" smtClean="0"/>
              <a:t>Click to add media</a:t>
            </a:r>
            <a:endParaRPr lang="en-US" dirty="0"/>
          </a:p>
        </p:txBody>
      </p:sp>
      <p:sp>
        <p:nvSpPr>
          <p:cNvPr id="33" name="Oval 32"/>
          <p:cNvSpPr/>
          <p:nvPr/>
        </p:nvSpPr>
        <p:spPr>
          <a:xfrm>
            <a:off x="428751" y="3520019"/>
            <a:ext cx="755377" cy="755180"/>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1" y="-75237"/>
            <a:ext cx="355225" cy="355133"/>
          </a:xfrm>
          <a:prstGeom prst="rect">
            <a:avLst/>
          </a:prstGeom>
        </p:spPr>
      </p:pic>
      <p:sp>
        <p:nvSpPr>
          <p:cNvPr id="35" name="Oval 34"/>
          <p:cNvSpPr/>
          <p:nvPr/>
        </p:nvSpPr>
        <p:spPr>
          <a:xfrm>
            <a:off x="-739493" y="-121700"/>
            <a:ext cx="964723" cy="964472"/>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1033" y="638389"/>
            <a:ext cx="1479872" cy="1479487"/>
          </a:xfrm>
          <a:prstGeom prst="rect">
            <a:avLst/>
          </a:prstGeom>
        </p:spPr>
      </p:pic>
      <p:sp>
        <p:nvSpPr>
          <p:cNvPr id="37" name="Oval 36"/>
          <p:cNvSpPr/>
          <p:nvPr/>
        </p:nvSpPr>
        <p:spPr>
          <a:xfrm>
            <a:off x="8521034" y="370717"/>
            <a:ext cx="622967" cy="622805"/>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pic>
        <p:nvPicPr>
          <p:cNvPr id="41" name="Pictur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575" y="3734766"/>
            <a:ext cx="1912642" cy="1912144"/>
          </a:xfrm>
          <a:prstGeom prst="rect">
            <a:avLst/>
          </a:prstGeom>
        </p:spPr>
      </p:pic>
      <p:grpSp>
        <p:nvGrpSpPr>
          <p:cNvPr id="38" name="Group 18"/>
          <p:cNvGrpSpPr>
            <a:grpSpLocks noChangeAspect="1"/>
          </p:cNvGrpSpPr>
          <p:nvPr/>
        </p:nvGrpSpPr>
        <p:grpSpPr bwMode="auto">
          <a:xfrm>
            <a:off x="8434649" y="4703176"/>
            <a:ext cx="458991" cy="321287"/>
            <a:chOff x="267" y="-340"/>
            <a:chExt cx="7144" cy="5002"/>
          </a:xfrm>
        </p:grpSpPr>
        <p:sp>
          <p:nvSpPr>
            <p:cNvPr id="39" name="Freeform 19"/>
            <p:cNvSpPr>
              <a:spLocks/>
            </p:cNvSpPr>
            <p:nvPr userDrawn="1"/>
          </p:nvSpPr>
          <p:spPr bwMode="auto">
            <a:xfrm>
              <a:off x="267" y="-340"/>
              <a:ext cx="7144" cy="5002"/>
            </a:xfrm>
            <a:custGeom>
              <a:avLst/>
              <a:gdLst>
                <a:gd name="T0" fmla="*/ 1257 w 3021"/>
                <a:gd name="T1" fmla="*/ 230 h 2114"/>
                <a:gd name="T2" fmla="*/ 1640 w 3021"/>
                <a:gd name="T3" fmla="*/ 66 h 2114"/>
                <a:gd name="T4" fmla="*/ 2106 w 3021"/>
                <a:gd name="T5" fmla="*/ 342 h 2114"/>
                <a:gd name="T6" fmla="*/ 2369 w 3021"/>
                <a:gd name="T7" fmla="*/ 286 h 2114"/>
                <a:gd name="T8" fmla="*/ 3021 w 3021"/>
                <a:gd name="T9" fmla="*/ 943 h 2114"/>
                <a:gd name="T10" fmla="*/ 2369 w 3021"/>
                <a:gd name="T11" fmla="*/ 1600 h 2114"/>
                <a:gd name="T12" fmla="*/ 2241 w 3021"/>
                <a:gd name="T13" fmla="*/ 1587 h 2114"/>
                <a:gd name="T14" fmla="*/ 1826 w 3021"/>
                <a:gd name="T15" fmla="*/ 1831 h 2114"/>
                <a:gd name="T16" fmla="*/ 1618 w 3021"/>
                <a:gd name="T17" fmla="*/ 1783 h 2114"/>
                <a:gd name="T18" fmla="*/ 1118 w 3021"/>
                <a:gd name="T19" fmla="*/ 2114 h 2114"/>
                <a:gd name="T20" fmla="*/ 608 w 3021"/>
                <a:gd name="T21" fmla="*/ 1758 h 2114"/>
                <a:gd name="T22" fmla="*/ 504 w 3021"/>
                <a:gd name="T23" fmla="*/ 1769 h 2114"/>
                <a:gd name="T24" fmla="*/ 0 w 3021"/>
                <a:gd name="T25" fmla="*/ 1260 h 2114"/>
                <a:gd name="T26" fmla="*/ 252 w 3021"/>
                <a:gd name="T27" fmla="*/ 819 h 2114"/>
                <a:gd name="T28" fmla="*/ 204 w 3021"/>
                <a:gd name="T29" fmla="*/ 586 h 2114"/>
                <a:gd name="T30" fmla="*/ 791 w 3021"/>
                <a:gd name="T31" fmla="*/ 0 h 2114"/>
                <a:gd name="T32" fmla="*/ 1257 w 3021"/>
                <a:gd name="T33" fmla="*/ 230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1" h="2114">
                  <a:moveTo>
                    <a:pt x="1257" y="230"/>
                  </a:moveTo>
                  <a:cubicBezTo>
                    <a:pt x="1355" y="129"/>
                    <a:pt x="1490" y="66"/>
                    <a:pt x="1640" y="66"/>
                  </a:cubicBezTo>
                  <a:cubicBezTo>
                    <a:pt x="1840" y="66"/>
                    <a:pt x="2014" y="177"/>
                    <a:pt x="2106" y="342"/>
                  </a:cubicBezTo>
                  <a:cubicBezTo>
                    <a:pt x="2187" y="306"/>
                    <a:pt x="2276" y="286"/>
                    <a:pt x="2369" y="286"/>
                  </a:cubicBezTo>
                  <a:cubicBezTo>
                    <a:pt x="2729" y="286"/>
                    <a:pt x="3021" y="580"/>
                    <a:pt x="3021" y="943"/>
                  </a:cubicBezTo>
                  <a:cubicBezTo>
                    <a:pt x="3021" y="1306"/>
                    <a:pt x="2729" y="1600"/>
                    <a:pt x="2369" y="1600"/>
                  </a:cubicBezTo>
                  <a:cubicBezTo>
                    <a:pt x="2326" y="1600"/>
                    <a:pt x="2283" y="1595"/>
                    <a:pt x="2241" y="1587"/>
                  </a:cubicBezTo>
                  <a:cubicBezTo>
                    <a:pt x="2160" y="1733"/>
                    <a:pt x="2004" y="1831"/>
                    <a:pt x="1826" y="1831"/>
                  </a:cubicBezTo>
                  <a:cubicBezTo>
                    <a:pt x="1751" y="1831"/>
                    <a:pt x="1680" y="1814"/>
                    <a:pt x="1618" y="1783"/>
                  </a:cubicBezTo>
                  <a:cubicBezTo>
                    <a:pt x="1535" y="1977"/>
                    <a:pt x="1342" y="2114"/>
                    <a:pt x="1118" y="2114"/>
                  </a:cubicBezTo>
                  <a:cubicBezTo>
                    <a:pt x="884" y="2114"/>
                    <a:pt x="685" y="1966"/>
                    <a:pt x="608" y="1758"/>
                  </a:cubicBezTo>
                  <a:cubicBezTo>
                    <a:pt x="575" y="1765"/>
                    <a:pt x="540" y="1769"/>
                    <a:pt x="504" y="1769"/>
                  </a:cubicBezTo>
                  <a:cubicBezTo>
                    <a:pt x="226" y="1769"/>
                    <a:pt x="0" y="1541"/>
                    <a:pt x="0" y="1260"/>
                  </a:cubicBezTo>
                  <a:cubicBezTo>
                    <a:pt x="0" y="1071"/>
                    <a:pt x="102" y="907"/>
                    <a:pt x="252" y="819"/>
                  </a:cubicBezTo>
                  <a:cubicBezTo>
                    <a:pt x="221" y="747"/>
                    <a:pt x="204" y="668"/>
                    <a:pt x="204" y="586"/>
                  </a:cubicBezTo>
                  <a:cubicBezTo>
                    <a:pt x="204" y="262"/>
                    <a:pt x="467" y="0"/>
                    <a:pt x="791" y="0"/>
                  </a:cubicBezTo>
                  <a:cubicBezTo>
                    <a:pt x="981" y="0"/>
                    <a:pt x="1150" y="90"/>
                    <a:pt x="1257" y="2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0"/>
            <p:cNvSpPr>
              <a:spLocks/>
            </p:cNvSpPr>
            <p:nvPr userDrawn="1"/>
          </p:nvSpPr>
          <p:spPr bwMode="auto">
            <a:xfrm>
              <a:off x="1298"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6" y="211"/>
                    <a:pt x="22" y="209"/>
                  </a:cubicBezTo>
                  <a:cubicBezTo>
                    <a:pt x="20" y="208"/>
                    <a:pt x="16" y="206"/>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p:cNvSpPr>
            <p:nvPr userDrawn="1"/>
          </p:nvSpPr>
          <p:spPr bwMode="auto">
            <a:xfrm>
              <a:off x="3443"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5" y="212"/>
                    <a:pt x="22" y="209"/>
                  </a:cubicBezTo>
                  <a:cubicBezTo>
                    <a:pt x="21" y="209"/>
                    <a:pt x="16" y="207"/>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noEditPoints="1"/>
            </p:cNvSpPr>
            <p:nvPr userDrawn="1"/>
          </p:nvSpPr>
          <p:spPr bwMode="auto">
            <a:xfrm>
              <a:off x="4455" y="1671"/>
              <a:ext cx="596" cy="672"/>
            </a:xfrm>
            <a:custGeom>
              <a:avLst/>
              <a:gdLst>
                <a:gd name="T0" fmla="*/ 245 w 252"/>
                <a:gd name="T1" fmla="*/ 87 h 284"/>
                <a:gd name="T2" fmla="*/ 221 w 252"/>
                <a:gd name="T3" fmla="*/ 42 h 284"/>
                <a:gd name="T4" fmla="*/ 181 w 252"/>
                <a:gd name="T5" fmla="*/ 12 h 284"/>
                <a:gd name="T6" fmla="*/ 126 w 252"/>
                <a:gd name="T7" fmla="*/ 0 h 284"/>
                <a:gd name="T8" fmla="*/ 71 w 252"/>
                <a:gd name="T9" fmla="*/ 12 h 284"/>
                <a:gd name="T10" fmla="*/ 31 w 252"/>
                <a:gd name="T11" fmla="*/ 42 h 284"/>
                <a:gd name="T12" fmla="*/ 7 w 252"/>
                <a:gd name="T13" fmla="*/ 87 h 284"/>
                <a:gd name="T14" fmla="*/ 0 w 252"/>
                <a:gd name="T15" fmla="*/ 142 h 284"/>
                <a:gd name="T16" fmla="*/ 7 w 252"/>
                <a:gd name="T17" fmla="*/ 198 h 284"/>
                <a:gd name="T18" fmla="*/ 31 w 252"/>
                <a:gd name="T19" fmla="*/ 243 h 284"/>
                <a:gd name="T20" fmla="*/ 71 w 252"/>
                <a:gd name="T21" fmla="*/ 273 h 284"/>
                <a:gd name="T22" fmla="*/ 126 w 252"/>
                <a:gd name="T23" fmla="*/ 284 h 284"/>
                <a:gd name="T24" fmla="*/ 181 w 252"/>
                <a:gd name="T25" fmla="*/ 273 h 284"/>
                <a:gd name="T26" fmla="*/ 221 w 252"/>
                <a:gd name="T27" fmla="*/ 243 h 284"/>
                <a:gd name="T28" fmla="*/ 245 w 252"/>
                <a:gd name="T29" fmla="*/ 198 h 284"/>
                <a:gd name="T30" fmla="*/ 252 w 252"/>
                <a:gd name="T31" fmla="*/ 142 h 284"/>
                <a:gd name="T32" fmla="*/ 245 w 252"/>
                <a:gd name="T33" fmla="*/ 87 h 284"/>
                <a:gd name="T34" fmla="*/ 193 w 252"/>
                <a:gd name="T35" fmla="*/ 142 h 284"/>
                <a:gd name="T36" fmla="*/ 176 w 252"/>
                <a:gd name="T37" fmla="*/ 213 h 284"/>
                <a:gd name="T38" fmla="*/ 126 w 252"/>
                <a:gd name="T39" fmla="*/ 237 h 284"/>
                <a:gd name="T40" fmla="*/ 76 w 252"/>
                <a:gd name="T41" fmla="*/ 213 h 284"/>
                <a:gd name="T42" fmla="*/ 60 w 252"/>
                <a:gd name="T43" fmla="*/ 142 h 284"/>
                <a:gd name="T44" fmla="*/ 76 w 252"/>
                <a:gd name="T45" fmla="*/ 72 h 284"/>
                <a:gd name="T46" fmla="*/ 126 w 252"/>
                <a:gd name="T47" fmla="*/ 48 h 284"/>
                <a:gd name="T48" fmla="*/ 176 w 252"/>
                <a:gd name="T49" fmla="*/ 72 h 284"/>
                <a:gd name="T50" fmla="*/ 193 w 252"/>
                <a:gd name="T51"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284">
                  <a:moveTo>
                    <a:pt x="245" y="87"/>
                  </a:moveTo>
                  <a:cubicBezTo>
                    <a:pt x="240" y="69"/>
                    <a:pt x="232" y="54"/>
                    <a:pt x="221" y="42"/>
                  </a:cubicBezTo>
                  <a:cubicBezTo>
                    <a:pt x="211" y="29"/>
                    <a:pt x="197" y="19"/>
                    <a:pt x="181" y="12"/>
                  </a:cubicBezTo>
                  <a:cubicBezTo>
                    <a:pt x="166" y="4"/>
                    <a:pt x="147" y="0"/>
                    <a:pt x="126" y="0"/>
                  </a:cubicBezTo>
                  <a:cubicBezTo>
                    <a:pt x="105" y="0"/>
                    <a:pt x="86" y="4"/>
                    <a:pt x="71" y="12"/>
                  </a:cubicBezTo>
                  <a:cubicBezTo>
                    <a:pt x="55" y="19"/>
                    <a:pt x="41" y="29"/>
                    <a:pt x="31" y="42"/>
                  </a:cubicBezTo>
                  <a:cubicBezTo>
                    <a:pt x="20" y="54"/>
                    <a:pt x="12" y="69"/>
                    <a:pt x="7" y="87"/>
                  </a:cubicBezTo>
                  <a:cubicBezTo>
                    <a:pt x="2" y="104"/>
                    <a:pt x="0" y="122"/>
                    <a:pt x="0" y="142"/>
                  </a:cubicBezTo>
                  <a:cubicBezTo>
                    <a:pt x="0" y="162"/>
                    <a:pt x="2" y="181"/>
                    <a:pt x="7" y="198"/>
                  </a:cubicBezTo>
                  <a:cubicBezTo>
                    <a:pt x="12" y="215"/>
                    <a:pt x="20" y="230"/>
                    <a:pt x="31" y="243"/>
                  </a:cubicBezTo>
                  <a:cubicBezTo>
                    <a:pt x="41" y="255"/>
                    <a:pt x="55" y="265"/>
                    <a:pt x="71" y="273"/>
                  </a:cubicBezTo>
                  <a:cubicBezTo>
                    <a:pt x="86" y="280"/>
                    <a:pt x="105" y="284"/>
                    <a:pt x="126" y="284"/>
                  </a:cubicBezTo>
                  <a:cubicBezTo>
                    <a:pt x="147" y="284"/>
                    <a:pt x="166" y="280"/>
                    <a:pt x="181" y="273"/>
                  </a:cubicBezTo>
                  <a:cubicBezTo>
                    <a:pt x="197" y="265"/>
                    <a:pt x="211" y="255"/>
                    <a:pt x="221" y="243"/>
                  </a:cubicBezTo>
                  <a:cubicBezTo>
                    <a:pt x="232" y="230"/>
                    <a:pt x="240" y="215"/>
                    <a:pt x="245" y="198"/>
                  </a:cubicBezTo>
                  <a:cubicBezTo>
                    <a:pt x="250" y="181"/>
                    <a:pt x="252" y="162"/>
                    <a:pt x="252" y="142"/>
                  </a:cubicBezTo>
                  <a:cubicBezTo>
                    <a:pt x="252" y="122"/>
                    <a:pt x="250" y="104"/>
                    <a:pt x="245" y="87"/>
                  </a:cubicBezTo>
                  <a:moveTo>
                    <a:pt x="193" y="142"/>
                  </a:moveTo>
                  <a:cubicBezTo>
                    <a:pt x="193" y="172"/>
                    <a:pt x="187" y="196"/>
                    <a:pt x="176" y="213"/>
                  </a:cubicBezTo>
                  <a:cubicBezTo>
                    <a:pt x="165" y="229"/>
                    <a:pt x="149" y="237"/>
                    <a:pt x="126" y="237"/>
                  </a:cubicBezTo>
                  <a:cubicBezTo>
                    <a:pt x="103" y="237"/>
                    <a:pt x="87" y="229"/>
                    <a:pt x="76" y="213"/>
                  </a:cubicBezTo>
                  <a:cubicBezTo>
                    <a:pt x="65" y="196"/>
                    <a:pt x="60" y="172"/>
                    <a:pt x="60" y="142"/>
                  </a:cubicBezTo>
                  <a:cubicBezTo>
                    <a:pt x="60" y="112"/>
                    <a:pt x="65" y="89"/>
                    <a:pt x="76" y="72"/>
                  </a:cubicBezTo>
                  <a:cubicBezTo>
                    <a:pt x="87" y="56"/>
                    <a:pt x="103" y="48"/>
                    <a:pt x="126" y="48"/>
                  </a:cubicBezTo>
                  <a:cubicBezTo>
                    <a:pt x="149" y="48"/>
                    <a:pt x="165" y="56"/>
                    <a:pt x="176" y="72"/>
                  </a:cubicBezTo>
                  <a:cubicBezTo>
                    <a:pt x="187" y="89"/>
                    <a:pt x="193" y="112"/>
                    <a:pt x="193" y="1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userDrawn="1"/>
          </p:nvSpPr>
          <p:spPr bwMode="auto">
            <a:xfrm>
              <a:off x="5566" y="1671"/>
              <a:ext cx="507" cy="670"/>
            </a:xfrm>
            <a:custGeom>
              <a:avLst/>
              <a:gdLst>
                <a:gd name="T0" fmla="*/ 199 w 214"/>
                <a:gd name="T1" fmla="*/ 229 h 283"/>
                <a:gd name="T2" fmla="*/ 193 w 214"/>
                <a:gd name="T3" fmla="*/ 226 h 283"/>
                <a:gd name="T4" fmla="*/ 169 w 214"/>
                <a:gd name="T5" fmla="*/ 233 h 283"/>
                <a:gd name="T6" fmla="*/ 140 w 214"/>
                <a:gd name="T7" fmla="*/ 235 h 283"/>
                <a:gd name="T8" fmla="*/ 81 w 214"/>
                <a:gd name="T9" fmla="*/ 213 h 283"/>
                <a:gd name="T10" fmla="*/ 59 w 214"/>
                <a:gd name="T11" fmla="*/ 142 h 283"/>
                <a:gd name="T12" fmla="*/ 79 w 214"/>
                <a:gd name="T13" fmla="*/ 74 h 283"/>
                <a:gd name="T14" fmla="*/ 136 w 214"/>
                <a:gd name="T15" fmla="*/ 49 h 283"/>
                <a:gd name="T16" fmla="*/ 191 w 214"/>
                <a:gd name="T17" fmla="*/ 56 h 283"/>
                <a:gd name="T18" fmla="*/ 197 w 214"/>
                <a:gd name="T19" fmla="*/ 53 h 283"/>
                <a:gd name="T20" fmla="*/ 210 w 214"/>
                <a:gd name="T21" fmla="*/ 18 h 283"/>
                <a:gd name="T22" fmla="*/ 206 w 214"/>
                <a:gd name="T23" fmla="*/ 11 h 283"/>
                <a:gd name="T24" fmla="*/ 172 w 214"/>
                <a:gd name="T25" fmla="*/ 3 h 283"/>
                <a:gd name="T26" fmla="*/ 133 w 214"/>
                <a:gd name="T27" fmla="*/ 0 h 283"/>
                <a:gd name="T28" fmla="*/ 75 w 214"/>
                <a:gd name="T29" fmla="*/ 11 h 283"/>
                <a:gd name="T30" fmla="*/ 34 w 214"/>
                <a:gd name="T31" fmla="*/ 41 h 283"/>
                <a:gd name="T32" fmla="*/ 9 w 214"/>
                <a:gd name="T33" fmla="*/ 86 h 283"/>
                <a:gd name="T34" fmla="*/ 0 w 214"/>
                <a:gd name="T35" fmla="*/ 142 h 283"/>
                <a:gd name="T36" fmla="*/ 35 w 214"/>
                <a:gd name="T37" fmla="*/ 245 h 283"/>
                <a:gd name="T38" fmla="*/ 137 w 214"/>
                <a:gd name="T39" fmla="*/ 283 h 283"/>
                <a:gd name="T40" fmla="*/ 210 w 214"/>
                <a:gd name="T41" fmla="*/ 270 h 283"/>
                <a:gd name="T42" fmla="*/ 212 w 214"/>
                <a:gd name="T43" fmla="*/ 264 h 283"/>
                <a:gd name="T44" fmla="*/ 199 w 214"/>
                <a:gd name="T45" fmla="*/ 2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83">
                  <a:moveTo>
                    <a:pt x="199" y="229"/>
                  </a:moveTo>
                  <a:cubicBezTo>
                    <a:pt x="198" y="224"/>
                    <a:pt x="193" y="226"/>
                    <a:pt x="193" y="226"/>
                  </a:cubicBezTo>
                  <a:cubicBezTo>
                    <a:pt x="185" y="229"/>
                    <a:pt x="177" y="231"/>
                    <a:pt x="169" y="233"/>
                  </a:cubicBezTo>
                  <a:cubicBezTo>
                    <a:pt x="160" y="234"/>
                    <a:pt x="151" y="235"/>
                    <a:pt x="140" y="235"/>
                  </a:cubicBezTo>
                  <a:cubicBezTo>
                    <a:pt x="115" y="235"/>
                    <a:pt x="95" y="227"/>
                    <a:pt x="81" y="213"/>
                  </a:cubicBezTo>
                  <a:cubicBezTo>
                    <a:pt x="67" y="198"/>
                    <a:pt x="59" y="174"/>
                    <a:pt x="59" y="142"/>
                  </a:cubicBezTo>
                  <a:cubicBezTo>
                    <a:pt x="59" y="113"/>
                    <a:pt x="66" y="91"/>
                    <a:pt x="79" y="74"/>
                  </a:cubicBezTo>
                  <a:cubicBezTo>
                    <a:pt x="91" y="57"/>
                    <a:pt x="111" y="49"/>
                    <a:pt x="136" y="49"/>
                  </a:cubicBezTo>
                  <a:cubicBezTo>
                    <a:pt x="158" y="49"/>
                    <a:pt x="174" y="51"/>
                    <a:pt x="191" y="56"/>
                  </a:cubicBezTo>
                  <a:cubicBezTo>
                    <a:pt x="191" y="56"/>
                    <a:pt x="195" y="58"/>
                    <a:pt x="197" y="53"/>
                  </a:cubicBezTo>
                  <a:cubicBezTo>
                    <a:pt x="201" y="40"/>
                    <a:pt x="205" y="31"/>
                    <a:pt x="210" y="18"/>
                  </a:cubicBezTo>
                  <a:cubicBezTo>
                    <a:pt x="211" y="14"/>
                    <a:pt x="208" y="12"/>
                    <a:pt x="206" y="11"/>
                  </a:cubicBezTo>
                  <a:cubicBezTo>
                    <a:pt x="200" y="9"/>
                    <a:pt x="184" y="5"/>
                    <a:pt x="172" y="3"/>
                  </a:cubicBezTo>
                  <a:cubicBezTo>
                    <a:pt x="161" y="1"/>
                    <a:pt x="148" y="0"/>
                    <a:pt x="133" y="0"/>
                  </a:cubicBezTo>
                  <a:cubicBezTo>
                    <a:pt x="111" y="0"/>
                    <a:pt x="92" y="4"/>
                    <a:pt x="75" y="11"/>
                  </a:cubicBezTo>
                  <a:cubicBezTo>
                    <a:pt x="59" y="19"/>
                    <a:pt x="45" y="29"/>
                    <a:pt x="34" y="41"/>
                  </a:cubicBezTo>
                  <a:cubicBezTo>
                    <a:pt x="23" y="54"/>
                    <a:pt x="14" y="69"/>
                    <a:pt x="9" y="86"/>
                  </a:cubicBezTo>
                  <a:cubicBezTo>
                    <a:pt x="3" y="103"/>
                    <a:pt x="0" y="122"/>
                    <a:pt x="0" y="142"/>
                  </a:cubicBezTo>
                  <a:cubicBezTo>
                    <a:pt x="0" y="185"/>
                    <a:pt x="12" y="220"/>
                    <a:pt x="35" y="245"/>
                  </a:cubicBezTo>
                  <a:cubicBezTo>
                    <a:pt x="58" y="270"/>
                    <a:pt x="92" y="283"/>
                    <a:pt x="137" y="283"/>
                  </a:cubicBezTo>
                  <a:cubicBezTo>
                    <a:pt x="163" y="283"/>
                    <a:pt x="190" y="278"/>
                    <a:pt x="210" y="270"/>
                  </a:cubicBezTo>
                  <a:cubicBezTo>
                    <a:pt x="210" y="270"/>
                    <a:pt x="214" y="268"/>
                    <a:pt x="212" y="264"/>
                  </a:cubicBezTo>
                  <a:lnTo>
                    <a:pt x="199"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noEditPoints="1"/>
            </p:cNvSpPr>
            <p:nvPr userDrawn="1"/>
          </p:nvSpPr>
          <p:spPr bwMode="auto">
            <a:xfrm>
              <a:off x="6108" y="1671"/>
              <a:ext cx="582"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noEditPoints="1"/>
            </p:cNvSpPr>
            <p:nvPr userDrawn="1"/>
          </p:nvSpPr>
          <p:spPr bwMode="auto">
            <a:xfrm>
              <a:off x="2793" y="1671"/>
              <a:ext cx="581"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noEditPoints="1"/>
            </p:cNvSpPr>
            <p:nvPr userDrawn="1"/>
          </p:nvSpPr>
          <p:spPr bwMode="auto">
            <a:xfrm>
              <a:off x="1870" y="1671"/>
              <a:ext cx="537" cy="672"/>
            </a:xfrm>
            <a:custGeom>
              <a:avLst/>
              <a:gdLst>
                <a:gd name="T0" fmla="*/ 142 w 227"/>
                <a:gd name="T1" fmla="*/ 105 h 284"/>
                <a:gd name="T2" fmla="*/ 115 w 227"/>
                <a:gd name="T3" fmla="*/ 104 h 284"/>
                <a:gd name="T4" fmla="*/ 72 w 227"/>
                <a:gd name="T5" fmla="*/ 110 h 284"/>
                <a:gd name="T6" fmla="*/ 35 w 227"/>
                <a:gd name="T7" fmla="*/ 127 h 284"/>
                <a:gd name="T8" fmla="*/ 10 w 227"/>
                <a:gd name="T9" fmla="*/ 156 h 284"/>
                <a:gd name="T10" fmla="*/ 0 w 227"/>
                <a:gd name="T11" fmla="*/ 196 h 284"/>
                <a:gd name="T12" fmla="*/ 8 w 227"/>
                <a:gd name="T13" fmla="*/ 236 h 284"/>
                <a:gd name="T14" fmla="*/ 31 w 227"/>
                <a:gd name="T15" fmla="*/ 263 h 284"/>
                <a:gd name="T16" fmla="*/ 67 w 227"/>
                <a:gd name="T17" fmla="*/ 279 h 284"/>
                <a:gd name="T18" fmla="*/ 113 w 227"/>
                <a:gd name="T19" fmla="*/ 284 h 284"/>
                <a:gd name="T20" fmla="*/ 166 w 227"/>
                <a:gd name="T21" fmla="*/ 279 h 284"/>
                <a:gd name="T22" fmla="*/ 210 w 227"/>
                <a:gd name="T23" fmla="*/ 271 h 284"/>
                <a:gd name="T24" fmla="*/ 223 w 227"/>
                <a:gd name="T25" fmla="*/ 267 h 284"/>
                <a:gd name="T26" fmla="*/ 227 w 227"/>
                <a:gd name="T27" fmla="*/ 262 h 284"/>
                <a:gd name="T28" fmla="*/ 227 w 227"/>
                <a:gd name="T29" fmla="*/ 102 h 284"/>
                <a:gd name="T30" fmla="*/ 199 w 227"/>
                <a:gd name="T31" fmla="*/ 24 h 284"/>
                <a:gd name="T32" fmla="*/ 118 w 227"/>
                <a:gd name="T33" fmla="*/ 0 h 284"/>
                <a:gd name="T34" fmla="*/ 72 w 227"/>
                <a:gd name="T35" fmla="*/ 4 h 284"/>
                <a:gd name="T36" fmla="*/ 18 w 227"/>
                <a:gd name="T37" fmla="*/ 24 h 284"/>
                <a:gd name="T38" fmla="*/ 16 w 227"/>
                <a:gd name="T39" fmla="*/ 31 h 284"/>
                <a:gd name="T40" fmla="*/ 28 w 227"/>
                <a:gd name="T41" fmla="*/ 64 h 284"/>
                <a:gd name="T42" fmla="*/ 34 w 227"/>
                <a:gd name="T43" fmla="*/ 67 h 284"/>
                <a:gd name="T44" fmla="*/ 37 w 227"/>
                <a:gd name="T45" fmla="*/ 66 h 284"/>
                <a:gd name="T46" fmla="*/ 113 w 227"/>
                <a:gd name="T47" fmla="*/ 48 h 284"/>
                <a:gd name="T48" fmla="*/ 157 w 227"/>
                <a:gd name="T49" fmla="*/ 59 h 284"/>
                <a:gd name="T50" fmla="*/ 171 w 227"/>
                <a:gd name="T51" fmla="*/ 101 h 284"/>
                <a:gd name="T52" fmla="*/ 171 w 227"/>
                <a:gd name="T53" fmla="*/ 109 h 284"/>
                <a:gd name="T54" fmla="*/ 142 w 227"/>
                <a:gd name="T55" fmla="*/ 105 h 284"/>
                <a:gd name="T56" fmla="*/ 72 w 227"/>
                <a:gd name="T57" fmla="*/ 228 h 284"/>
                <a:gd name="T58" fmla="*/ 62 w 227"/>
                <a:gd name="T59" fmla="*/ 218 h 284"/>
                <a:gd name="T60" fmla="*/ 57 w 227"/>
                <a:gd name="T61" fmla="*/ 195 h 284"/>
                <a:gd name="T62" fmla="*/ 73 w 227"/>
                <a:gd name="T63" fmla="*/ 161 h 284"/>
                <a:gd name="T64" fmla="*/ 123 w 227"/>
                <a:gd name="T65" fmla="*/ 148 h 284"/>
                <a:gd name="T66" fmla="*/ 171 w 227"/>
                <a:gd name="T67" fmla="*/ 152 h 284"/>
                <a:gd name="T68" fmla="*/ 171 w 227"/>
                <a:gd name="T69" fmla="*/ 232 h 284"/>
                <a:gd name="T70" fmla="*/ 171 w 227"/>
                <a:gd name="T71" fmla="*/ 232 h 284"/>
                <a:gd name="T72" fmla="*/ 124 w 227"/>
                <a:gd name="T73" fmla="*/ 238 h 284"/>
                <a:gd name="T74" fmla="*/ 72 w 227"/>
                <a:gd name="T75" fmla="*/ 22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7" h="284">
                  <a:moveTo>
                    <a:pt x="142" y="105"/>
                  </a:moveTo>
                  <a:cubicBezTo>
                    <a:pt x="135" y="105"/>
                    <a:pt x="126" y="104"/>
                    <a:pt x="115" y="104"/>
                  </a:cubicBezTo>
                  <a:cubicBezTo>
                    <a:pt x="100" y="104"/>
                    <a:pt x="85" y="106"/>
                    <a:pt x="72" y="110"/>
                  </a:cubicBezTo>
                  <a:cubicBezTo>
                    <a:pt x="58" y="114"/>
                    <a:pt x="46" y="119"/>
                    <a:pt x="35" y="127"/>
                  </a:cubicBezTo>
                  <a:cubicBezTo>
                    <a:pt x="24" y="134"/>
                    <a:pt x="16" y="144"/>
                    <a:pt x="10" y="156"/>
                  </a:cubicBezTo>
                  <a:cubicBezTo>
                    <a:pt x="4" y="167"/>
                    <a:pt x="0" y="181"/>
                    <a:pt x="0" y="196"/>
                  </a:cubicBezTo>
                  <a:cubicBezTo>
                    <a:pt x="0" y="212"/>
                    <a:pt x="3" y="225"/>
                    <a:pt x="8" y="236"/>
                  </a:cubicBezTo>
                  <a:cubicBezTo>
                    <a:pt x="14" y="247"/>
                    <a:pt x="21" y="256"/>
                    <a:pt x="31" y="263"/>
                  </a:cubicBezTo>
                  <a:cubicBezTo>
                    <a:pt x="41" y="270"/>
                    <a:pt x="53" y="276"/>
                    <a:pt x="67" y="279"/>
                  </a:cubicBezTo>
                  <a:cubicBezTo>
                    <a:pt x="81" y="282"/>
                    <a:pt x="96" y="284"/>
                    <a:pt x="113" y="284"/>
                  </a:cubicBezTo>
                  <a:cubicBezTo>
                    <a:pt x="131" y="284"/>
                    <a:pt x="149" y="282"/>
                    <a:pt x="166" y="279"/>
                  </a:cubicBezTo>
                  <a:cubicBezTo>
                    <a:pt x="184" y="276"/>
                    <a:pt x="205" y="272"/>
                    <a:pt x="210" y="271"/>
                  </a:cubicBezTo>
                  <a:cubicBezTo>
                    <a:pt x="216" y="269"/>
                    <a:pt x="223" y="267"/>
                    <a:pt x="223" y="267"/>
                  </a:cubicBezTo>
                  <a:cubicBezTo>
                    <a:pt x="227" y="266"/>
                    <a:pt x="227" y="262"/>
                    <a:pt x="227" y="262"/>
                  </a:cubicBezTo>
                  <a:cubicBezTo>
                    <a:pt x="227" y="102"/>
                    <a:pt x="227" y="102"/>
                    <a:pt x="227" y="102"/>
                  </a:cubicBezTo>
                  <a:cubicBezTo>
                    <a:pt x="227" y="67"/>
                    <a:pt x="217" y="40"/>
                    <a:pt x="199" y="24"/>
                  </a:cubicBezTo>
                  <a:cubicBezTo>
                    <a:pt x="180" y="8"/>
                    <a:pt x="153" y="0"/>
                    <a:pt x="118" y="0"/>
                  </a:cubicBezTo>
                  <a:cubicBezTo>
                    <a:pt x="105" y="0"/>
                    <a:pt x="84" y="2"/>
                    <a:pt x="72" y="4"/>
                  </a:cubicBezTo>
                  <a:cubicBezTo>
                    <a:pt x="72" y="4"/>
                    <a:pt x="33" y="12"/>
                    <a:pt x="18" y="24"/>
                  </a:cubicBezTo>
                  <a:cubicBezTo>
                    <a:pt x="18" y="24"/>
                    <a:pt x="14" y="26"/>
                    <a:pt x="16" y="31"/>
                  </a:cubicBezTo>
                  <a:cubicBezTo>
                    <a:pt x="28" y="64"/>
                    <a:pt x="28" y="64"/>
                    <a:pt x="28" y="64"/>
                  </a:cubicBezTo>
                  <a:cubicBezTo>
                    <a:pt x="30" y="69"/>
                    <a:pt x="34" y="67"/>
                    <a:pt x="34" y="67"/>
                  </a:cubicBezTo>
                  <a:cubicBezTo>
                    <a:pt x="34" y="67"/>
                    <a:pt x="35" y="67"/>
                    <a:pt x="37" y="66"/>
                  </a:cubicBezTo>
                  <a:cubicBezTo>
                    <a:pt x="71" y="48"/>
                    <a:pt x="113" y="48"/>
                    <a:pt x="113" y="48"/>
                  </a:cubicBezTo>
                  <a:cubicBezTo>
                    <a:pt x="132" y="48"/>
                    <a:pt x="147" y="52"/>
                    <a:pt x="157" y="59"/>
                  </a:cubicBezTo>
                  <a:cubicBezTo>
                    <a:pt x="166" y="67"/>
                    <a:pt x="171" y="78"/>
                    <a:pt x="171" y="101"/>
                  </a:cubicBezTo>
                  <a:cubicBezTo>
                    <a:pt x="171" y="109"/>
                    <a:pt x="171" y="109"/>
                    <a:pt x="171" y="109"/>
                  </a:cubicBezTo>
                  <a:cubicBezTo>
                    <a:pt x="156" y="106"/>
                    <a:pt x="142" y="105"/>
                    <a:pt x="142" y="105"/>
                  </a:cubicBezTo>
                  <a:close/>
                  <a:moveTo>
                    <a:pt x="72" y="228"/>
                  </a:moveTo>
                  <a:cubicBezTo>
                    <a:pt x="66" y="223"/>
                    <a:pt x="65" y="221"/>
                    <a:pt x="62" y="218"/>
                  </a:cubicBezTo>
                  <a:cubicBezTo>
                    <a:pt x="59" y="212"/>
                    <a:pt x="57" y="205"/>
                    <a:pt x="57" y="195"/>
                  </a:cubicBezTo>
                  <a:cubicBezTo>
                    <a:pt x="57" y="180"/>
                    <a:pt x="62" y="169"/>
                    <a:pt x="73" y="161"/>
                  </a:cubicBezTo>
                  <a:cubicBezTo>
                    <a:pt x="73" y="161"/>
                    <a:pt x="88" y="148"/>
                    <a:pt x="123" y="148"/>
                  </a:cubicBezTo>
                  <a:cubicBezTo>
                    <a:pt x="149" y="149"/>
                    <a:pt x="171" y="152"/>
                    <a:pt x="171" y="152"/>
                  </a:cubicBezTo>
                  <a:cubicBezTo>
                    <a:pt x="171" y="232"/>
                    <a:pt x="171" y="232"/>
                    <a:pt x="171" y="232"/>
                  </a:cubicBezTo>
                  <a:cubicBezTo>
                    <a:pt x="171" y="232"/>
                    <a:pt x="171" y="232"/>
                    <a:pt x="171" y="232"/>
                  </a:cubicBezTo>
                  <a:cubicBezTo>
                    <a:pt x="171" y="232"/>
                    <a:pt x="149" y="237"/>
                    <a:pt x="124" y="238"/>
                  </a:cubicBezTo>
                  <a:cubicBezTo>
                    <a:pt x="88" y="240"/>
                    <a:pt x="72" y="228"/>
                    <a:pt x="72" y="2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userDrawn="1"/>
          </p:nvSpPr>
          <p:spPr bwMode="auto">
            <a:xfrm>
              <a:off x="5162" y="1676"/>
              <a:ext cx="386" cy="653"/>
            </a:xfrm>
            <a:custGeom>
              <a:avLst/>
              <a:gdLst>
                <a:gd name="T0" fmla="*/ 162 w 163"/>
                <a:gd name="T1" fmla="*/ 13 h 276"/>
                <a:gd name="T2" fmla="*/ 159 w 163"/>
                <a:gd name="T3" fmla="*/ 7 h 276"/>
                <a:gd name="T4" fmla="*/ 130 w 163"/>
                <a:gd name="T5" fmla="*/ 2 h 276"/>
                <a:gd name="T6" fmla="*/ 85 w 163"/>
                <a:gd name="T7" fmla="*/ 9 h 276"/>
                <a:gd name="T8" fmla="*/ 55 w 163"/>
                <a:gd name="T9" fmla="*/ 31 h 276"/>
                <a:gd name="T10" fmla="*/ 55 w 163"/>
                <a:gd name="T11" fmla="*/ 9 h 276"/>
                <a:gd name="T12" fmla="*/ 50 w 163"/>
                <a:gd name="T13" fmla="*/ 4 h 276"/>
                <a:gd name="T14" fmla="*/ 5 w 163"/>
                <a:gd name="T15" fmla="*/ 4 h 276"/>
                <a:gd name="T16" fmla="*/ 0 w 163"/>
                <a:gd name="T17" fmla="*/ 9 h 276"/>
                <a:gd name="T18" fmla="*/ 0 w 163"/>
                <a:gd name="T19" fmla="*/ 270 h 276"/>
                <a:gd name="T20" fmla="*/ 6 w 163"/>
                <a:gd name="T21" fmla="*/ 276 h 276"/>
                <a:gd name="T22" fmla="*/ 52 w 163"/>
                <a:gd name="T23" fmla="*/ 276 h 276"/>
                <a:gd name="T24" fmla="*/ 57 w 163"/>
                <a:gd name="T25" fmla="*/ 270 h 276"/>
                <a:gd name="T26" fmla="*/ 57 w 163"/>
                <a:gd name="T27" fmla="*/ 140 h 276"/>
                <a:gd name="T28" fmla="*/ 63 w 163"/>
                <a:gd name="T29" fmla="*/ 94 h 276"/>
                <a:gd name="T30" fmla="*/ 78 w 163"/>
                <a:gd name="T31" fmla="*/ 68 h 276"/>
                <a:gd name="T32" fmla="*/ 100 w 163"/>
                <a:gd name="T33" fmla="*/ 55 h 276"/>
                <a:gd name="T34" fmla="*/ 123 w 163"/>
                <a:gd name="T35" fmla="*/ 52 h 276"/>
                <a:gd name="T36" fmla="*/ 142 w 163"/>
                <a:gd name="T37" fmla="*/ 54 h 276"/>
                <a:gd name="T38" fmla="*/ 149 w 163"/>
                <a:gd name="T39" fmla="*/ 50 h 276"/>
                <a:gd name="T40" fmla="*/ 162 w 163"/>
                <a:gd name="T41"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76">
                  <a:moveTo>
                    <a:pt x="162" y="13"/>
                  </a:moveTo>
                  <a:cubicBezTo>
                    <a:pt x="163" y="9"/>
                    <a:pt x="161" y="7"/>
                    <a:pt x="159" y="7"/>
                  </a:cubicBezTo>
                  <a:cubicBezTo>
                    <a:pt x="156" y="5"/>
                    <a:pt x="142" y="2"/>
                    <a:pt x="130" y="2"/>
                  </a:cubicBezTo>
                  <a:cubicBezTo>
                    <a:pt x="108" y="0"/>
                    <a:pt x="96" y="4"/>
                    <a:pt x="85" y="9"/>
                  </a:cubicBezTo>
                  <a:cubicBezTo>
                    <a:pt x="74" y="14"/>
                    <a:pt x="62" y="22"/>
                    <a:pt x="55" y="31"/>
                  </a:cubicBezTo>
                  <a:cubicBezTo>
                    <a:pt x="55" y="9"/>
                    <a:pt x="55" y="9"/>
                    <a:pt x="55" y="9"/>
                  </a:cubicBezTo>
                  <a:cubicBezTo>
                    <a:pt x="55" y="6"/>
                    <a:pt x="53" y="4"/>
                    <a:pt x="50" y="4"/>
                  </a:cubicBezTo>
                  <a:cubicBezTo>
                    <a:pt x="5" y="4"/>
                    <a:pt x="5" y="4"/>
                    <a:pt x="5" y="4"/>
                  </a:cubicBezTo>
                  <a:cubicBezTo>
                    <a:pt x="3" y="4"/>
                    <a:pt x="0" y="6"/>
                    <a:pt x="0" y="9"/>
                  </a:cubicBezTo>
                  <a:cubicBezTo>
                    <a:pt x="0" y="270"/>
                    <a:pt x="0" y="270"/>
                    <a:pt x="0" y="270"/>
                  </a:cubicBezTo>
                  <a:cubicBezTo>
                    <a:pt x="0" y="273"/>
                    <a:pt x="3" y="276"/>
                    <a:pt x="6" y="276"/>
                  </a:cubicBezTo>
                  <a:cubicBezTo>
                    <a:pt x="52" y="276"/>
                    <a:pt x="52" y="276"/>
                    <a:pt x="52" y="276"/>
                  </a:cubicBezTo>
                  <a:cubicBezTo>
                    <a:pt x="55" y="276"/>
                    <a:pt x="57" y="273"/>
                    <a:pt x="57" y="270"/>
                  </a:cubicBezTo>
                  <a:cubicBezTo>
                    <a:pt x="57" y="140"/>
                    <a:pt x="57" y="140"/>
                    <a:pt x="57" y="140"/>
                  </a:cubicBezTo>
                  <a:cubicBezTo>
                    <a:pt x="57" y="123"/>
                    <a:pt x="59" y="105"/>
                    <a:pt x="63" y="94"/>
                  </a:cubicBezTo>
                  <a:cubicBezTo>
                    <a:pt x="67" y="83"/>
                    <a:pt x="72" y="75"/>
                    <a:pt x="78" y="68"/>
                  </a:cubicBezTo>
                  <a:cubicBezTo>
                    <a:pt x="85" y="62"/>
                    <a:pt x="92" y="58"/>
                    <a:pt x="100" y="55"/>
                  </a:cubicBezTo>
                  <a:cubicBezTo>
                    <a:pt x="108" y="53"/>
                    <a:pt x="117" y="52"/>
                    <a:pt x="123" y="52"/>
                  </a:cubicBezTo>
                  <a:cubicBezTo>
                    <a:pt x="132" y="52"/>
                    <a:pt x="142" y="54"/>
                    <a:pt x="142" y="54"/>
                  </a:cubicBezTo>
                  <a:cubicBezTo>
                    <a:pt x="146" y="55"/>
                    <a:pt x="148" y="53"/>
                    <a:pt x="149" y="50"/>
                  </a:cubicBezTo>
                  <a:cubicBezTo>
                    <a:pt x="152" y="42"/>
                    <a:pt x="160" y="18"/>
                    <a:pt x="16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p:cNvSpPr>
            <p:nvPr userDrawn="1"/>
          </p:nvSpPr>
          <p:spPr bwMode="auto">
            <a:xfrm>
              <a:off x="3807" y="1406"/>
              <a:ext cx="728" cy="1219"/>
            </a:xfrm>
            <a:custGeom>
              <a:avLst/>
              <a:gdLst>
                <a:gd name="T0" fmla="*/ 303 w 308"/>
                <a:gd name="T1" fmla="*/ 6 h 515"/>
                <a:gd name="T2" fmla="*/ 286 w 308"/>
                <a:gd name="T3" fmla="*/ 2 h 515"/>
                <a:gd name="T4" fmla="*/ 262 w 308"/>
                <a:gd name="T5" fmla="*/ 0 h 515"/>
                <a:gd name="T6" fmla="*/ 188 w 308"/>
                <a:gd name="T7" fmla="*/ 27 h 515"/>
                <a:gd name="T8" fmla="*/ 153 w 308"/>
                <a:gd name="T9" fmla="*/ 106 h 515"/>
                <a:gd name="T10" fmla="*/ 151 w 308"/>
                <a:gd name="T11" fmla="*/ 118 h 515"/>
                <a:gd name="T12" fmla="*/ 111 w 308"/>
                <a:gd name="T13" fmla="*/ 118 h 515"/>
                <a:gd name="T14" fmla="*/ 105 w 308"/>
                <a:gd name="T15" fmla="*/ 123 h 515"/>
                <a:gd name="T16" fmla="*/ 99 w 308"/>
                <a:gd name="T17" fmla="*/ 159 h 515"/>
                <a:gd name="T18" fmla="*/ 104 w 308"/>
                <a:gd name="T19" fmla="*/ 165 h 515"/>
                <a:gd name="T20" fmla="*/ 143 w 308"/>
                <a:gd name="T21" fmla="*/ 165 h 515"/>
                <a:gd name="T22" fmla="*/ 104 w 308"/>
                <a:gd name="T23" fmla="*/ 384 h 515"/>
                <a:gd name="T24" fmla="*/ 93 w 308"/>
                <a:gd name="T25" fmla="*/ 427 h 515"/>
                <a:gd name="T26" fmla="*/ 81 w 308"/>
                <a:gd name="T27" fmla="*/ 452 h 515"/>
                <a:gd name="T28" fmla="*/ 65 w 308"/>
                <a:gd name="T29" fmla="*/ 464 h 515"/>
                <a:gd name="T30" fmla="*/ 44 w 308"/>
                <a:gd name="T31" fmla="*/ 467 h 515"/>
                <a:gd name="T32" fmla="*/ 30 w 308"/>
                <a:gd name="T33" fmla="*/ 466 h 515"/>
                <a:gd name="T34" fmla="*/ 21 w 308"/>
                <a:gd name="T35" fmla="*/ 463 h 515"/>
                <a:gd name="T36" fmla="*/ 15 w 308"/>
                <a:gd name="T37" fmla="*/ 466 h 515"/>
                <a:gd name="T38" fmla="*/ 2 w 308"/>
                <a:gd name="T39" fmla="*/ 501 h 515"/>
                <a:gd name="T40" fmla="*/ 4 w 308"/>
                <a:gd name="T41" fmla="*/ 508 h 515"/>
                <a:gd name="T42" fmla="*/ 20 w 308"/>
                <a:gd name="T43" fmla="*/ 513 h 515"/>
                <a:gd name="T44" fmla="*/ 46 w 308"/>
                <a:gd name="T45" fmla="*/ 515 h 515"/>
                <a:gd name="T46" fmla="*/ 89 w 308"/>
                <a:gd name="T47" fmla="*/ 509 h 515"/>
                <a:gd name="T48" fmla="*/ 121 w 308"/>
                <a:gd name="T49" fmla="*/ 486 h 515"/>
                <a:gd name="T50" fmla="*/ 144 w 308"/>
                <a:gd name="T51" fmla="*/ 447 h 515"/>
                <a:gd name="T52" fmla="*/ 159 w 308"/>
                <a:gd name="T53" fmla="*/ 388 h 515"/>
                <a:gd name="T54" fmla="*/ 199 w 308"/>
                <a:gd name="T55" fmla="*/ 165 h 515"/>
                <a:gd name="T56" fmla="*/ 257 w 308"/>
                <a:gd name="T57" fmla="*/ 165 h 515"/>
                <a:gd name="T58" fmla="*/ 262 w 308"/>
                <a:gd name="T59" fmla="*/ 160 h 515"/>
                <a:gd name="T60" fmla="*/ 269 w 308"/>
                <a:gd name="T61" fmla="*/ 123 h 515"/>
                <a:gd name="T62" fmla="*/ 263 w 308"/>
                <a:gd name="T63" fmla="*/ 118 h 515"/>
                <a:gd name="T64" fmla="*/ 207 w 308"/>
                <a:gd name="T65" fmla="*/ 118 h 515"/>
                <a:gd name="T66" fmla="*/ 217 w 308"/>
                <a:gd name="T67" fmla="*/ 78 h 515"/>
                <a:gd name="T68" fmla="*/ 229 w 308"/>
                <a:gd name="T69" fmla="*/ 60 h 515"/>
                <a:gd name="T70" fmla="*/ 243 w 308"/>
                <a:gd name="T71" fmla="*/ 51 h 515"/>
                <a:gd name="T72" fmla="*/ 262 w 308"/>
                <a:gd name="T73" fmla="*/ 48 h 515"/>
                <a:gd name="T74" fmla="*/ 277 w 308"/>
                <a:gd name="T75" fmla="*/ 49 h 515"/>
                <a:gd name="T76" fmla="*/ 286 w 308"/>
                <a:gd name="T77" fmla="*/ 51 h 515"/>
                <a:gd name="T78" fmla="*/ 293 w 308"/>
                <a:gd name="T79" fmla="*/ 49 h 515"/>
                <a:gd name="T80" fmla="*/ 307 w 308"/>
                <a:gd name="T81" fmla="*/ 12 h 515"/>
                <a:gd name="T82" fmla="*/ 303 w 308"/>
                <a:gd name="T8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8" h="515">
                  <a:moveTo>
                    <a:pt x="303" y="6"/>
                  </a:moveTo>
                  <a:cubicBezTo>
                    <a:pt x="298" y="4"/>
                    <a:pt x="293" y="3"/>
                    <a:pt x="286" y="2"/>
                  </a:cubicBezTo>
                  <a:cubicBezTo>
                    <a:pt x="279" y="1"/>
                    <a:pt x="271" y="0"/>
                    <a:pt x="262" y="0"/>
                  </a:cubicBezTo>
                  <a:cubicBezTo>
                    <a:pt x="231" y="0"/>
                    <a:pt x="206" y="9"/>
                    <a:pt x="188" y="27"/>
                  </a:cubicBezTo>
                  <a:cubicBezTo>
                    <a:pt x="171" y="44"/>
                    <a:pt x="159" y="71"/>
                    <a:pt x="153" y="106"/>
                  </a:cubicBezTo>
                  <a:cubicBezTo>
                    <a:pt x="151" y="118"/>
                    <a:pt x="151" y="118"/>
                    <a:pt x="151" y="118"/>
                  </a:cubicBezTo>
                  <a:cubicBezTo>
                    <a:pt x="111" y="118"/>
                    <a:pt x="111" y="118"/>
                    <a:pt x="111" y="118"/>
                  </a:cubicBezTo>
                  <a:cubicBezTo>
                    <a:pt x="111" y="118"/>
                    <a:pt x="106" y="118"/>
                    <a:pt x="105" y="123"/>
                  </a:cubicBezTo>
                  <a:cubicBezTo>
                    <a:pt x="99" y="159"/>
                    <a:pt x="99" y="159"/>
                    <a:pt x="99" y="159"/>
                  </a:cubicBezTo>
                  <a:cubicBezTo>
                    <a:pt x="98" y="163"/>
                    <a:pt x="100" y="165"/>
                    <a:pt x="104" y="165"/>
                  </a:cubicBezTo>
                  <a:cubicBezTo>
                    <a:pt x="143" y="165"/>
                    <a:pt x="143" y="165"/>
                    <a:pt x="143" y="165"/>
                  </a:cubicBezTo>
                  <a:cubicBezTo>
                    <a:pt x="104" y="384"/>
                    <a:pt x="104" y="384"/>
                    <a:pt x="104" y="384"/>
                  </a:cubicBezTo>
                  <a:cubicBezTo>
                    <a:pt x="101" y="402"/>
                    <a:pt x="97" y="416"/>
                    <a:pt x="93" y="427"/>
                  </a:cubicBezTo>
                  <a:cubicBezTo>
                    <a:pt x="89" y="438"/>
                    <a:pt x="86" y="446"/>
                    <a:pt x="81" y="452"/>
                  </a:cubicBezTo>
                  <a:cubicBezTo>
                    <a:pt x="77" y="458"/>
                    <a:pt x="72" y="462"/>
                    <a:pt x="65" y="464"/>
                  </a:cubicBezTo>
                  <a:cubicBezTo>
                    <a:pt x="59" y="466"/>
                    <a:pt x="52" y="467"/>
                    <a:pt x="44" y="467"/>
                  </a:cubicBezTo>
                  <a:cubicBezTo>
                    <a:pt x="40" y="467"/>
                    <a:pt x="35" y="467"/>
                    <a:pt x="30" y="466"/>
                  </a:cubicBezTo>
                  <a:cubicBezTo>
                    <a:pt x="26" y="465"/>
                    <a:pt x="24" y="464"/>
                    <a:pt x="21" y="463"/>
                  </a:cubicBezTo>
                  <a:cubicBezTo>
                    <a:pt x="21" y="463"/>
                    <a:pt x="16" y="461"/>
                    <a:pt x="15" y="466"/>
                  </a:cubicBezTo>
                  <a:cubicBezTo>
                    <a:pt x="13" y="469"/>
                    <a:pt x="3" y="498"/>
                    <a:pt x="2" y="501"/>
                  </a:cubicBezTo>
                  <a:cubicBezTo>
                    <a:pt x="0" y="505"/>
                    <a:pt x="2" y="507"/>
                    <a:pt x="4" y="508"/>
                  </a:cubicBezTo>
                  <a:cubicBezTo>
                    <a:pt x="10" y="510"/>
                    <a:pt x="13" y="511"/>
                    <a:pt x="20" y="513"/>
                  </a:cubicBezTo>
                  <a:cubicBezTo>
                    <a:pt x="30" y="515"/>
                    <a:pt x="38" y="515"/>
                    <a:pt x="46" y="515"/>
                  </a:cubicBezTo>
                  <a:cubicBezTo>
                    <a:pt x="62" y="515"/>
                    <a:pt x="77" y="513"/>
                    <a:pt x="89" y="509"/>
                  </a:cubicBezTo>
                  <a:cubicBezTo>
                    <a:pt x="101" y="504"/>
                    <a:pt x="112" y="496"/>
                    <a:pt x="121" y="486"/>
                  </a:cubicBezTo>
                  <a:cubicBezTo>
                    <a:pt x="132" y="475"/>
                    <a:pt x="138" y="463"/>
                    <a:pt x="144" y="447"/>
                  </a:cubicBezTo>
                  <a:cubicBezTo>
                    <a:pt x="150" y="431"/>
                    <a:pt x="155" y="411"/>
                    <a:pt x="159" y="388"/>
                  </a:cubicBezTo>
                  <a:cubicBezTo>
                    <a:pt x="199" y="165"/>
                    <a:pt x="199" y="165"/>
                    <a:pt x="199" y="165"/>
                  </a:cubicBezTo>
                  <a:cubicBezTo>
                    <a:pt x="257" y="165"/>
                    <a:pt x="257" y="165"/>
                    <a:pt x="257" y="165"/>
                  </a:cubicBezTo>
                  <a:cubicBezTo>
                    <a:pt x="257" y="165"/>
                    <a:pt x="261" y="165"/>
                    <a:pt x="262" y="160"/>
                  </a:cubicBezTo>
                  <a:cubicBezTo>
                    <a:pt x="269" y="123"/>
                    <a:pt x="269" y="123"/>
                    <a:pt x="269" y="123"/>
                  </a:cubicBezTo>
                  <a:cubicBezTo>
                    <a:pt x="269" y="120"/>
                    <a:pt x="268" y="118"/>
                    <a:pt x="263" y="118"/>
                  </a:cubicBezTo>
                  <a:cubicBezTo>
                    <a:pt x="207" y="118"/>
                    <a:pt x="207" y="118"/>
                    <a:pt x="207" y="118"/>
                  </a:cubicBezTo>
                  <a:cubicBezTo>
                    <a:pt x="208" y="117"/>
                    <a:pt x="210" y="97"/>
                    <a:pt x="217" y="78"/>
                  </a:cubicBezTo>
                  <a:cubicBezTo>
                    <a:pt x="219" y="70"/>
                    <a:pt x="224" y="64"/>
                    <a:pt x="229" y="60"/>
                  </a:cubicBezTo>
                  <a:cubicBezTo>
                    <a:pt x="233" y="55"/>
                    <a:pt x="238" y="52"/>
                    <a:pt x="243" y="51"/>
                  </a:cubicBezTo>
                  <a:cubicBezTo>
                    <a:pt x="249" y="49"/>
                    <a:pt x="255" y="48"/>
                    <a:pt x="262" y="48"/>
                  </a:cubicBezTo>
                  <a:cubicBezTo>
                    <a:pt x="267" y="48"/>
                    <a:pt x="273" y="48"/>
                    <a:pt x="277" y="49"/>
                  </a:cubicBezTo>
                  <a:cubicBezTo>
                    <a:pt x="282" y="50"/>
                    <a:pt x="284" y="51"/>
                    <a:pt x="286" y="51"/>
                  </a:cubicBezTo>
                  <a:cubicBezTo>
                    <a:pt x="291" y="53"/>
                    <a:pt x="292" y="52"/>
                    <a:pt x="293" y="49"/>
                  </a:cubicBezTo>
                  <a:cubicBezTo>
                    <a:pt x="307" y="12"/>
                    <a:pt x="307" y="12"/>
                    <a:pt x="307" y="12"/>
                  </a:cubicBezTo>
                  <a:cubicBezTo>
                    <a:pt x="308" y="8"/>
                    <a:pt x="305" y="6"/>
                    <a:pt x="30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userDrawn="1"/>
          </p:nvSpPr>
          <p:spPr bwMode="auto">
            <a:xfrm>
              <a:off x="2542" y="1421"/>
              <a:ext cx="132" cy="908"/>
            </a:xfrm>
            <a:custGeom>
              <a:avLst/>
              <a:gdLst>
                <a:gd name="T0" fmla="*/ 56 w 56"/>
                <a:gd name="T1" fmla="*/ 378 h 384"/>
                <a:gd name="T2" fmla="*/ 51 w 56"/>
                <a:gd name="T3" fmla="*/ 384 h 384"/>
                <a:gd name="T4" fmla="*/ 5 w 56"/>
                <a:gd name="T5" fmla="*/ 384 h 384"/>
                <a:gd name="T6" fmla="*/ 0 w 56"/>
                <a:gd name="T7" fmla="*/ 378 h 384"/>
                <a:gd name="T8" fmla="*/ 0 w 56"/>
                <a:gd name="T9" fmla="*/ 5 h 384"/>
                <a:gd name="T10" fmla="*/ 5 w 56"/>
                <a:gd name="T11" fmla="*/ 0 h 384"/>
                <a:gd name="T12" fmla="*/ 51 w 56"/>
                <a:gd name="T13" fmla="*/ 0 h 384"/>
                <a:gd name="T14" fmla="*/ 56 w 56"/>
                <a:gd name="T15" fmla="*/ 5 h 384"/>
                <a:gd name="T16" fmla="*/ 56 w 56"/>
                <a:gd name="T17" fmla="*/ 37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4">
                  <a:moveTo>
                    <a:pt x="56" y="378"/>
                  </a:moveTo>
                  <a:cubicBezTo>
                    <a:pt x="56" y="381"/>
                    <a:pt x="54" y="384"/>
                    <a:pt x="51" y="384"/>
                  </a:cubicBezTo>
                  <a:cubicBezTo>
                    <a:pt x="5" y="384"/>
                    <a:pt x="5" y="384"/>
                    <a:pt x="5" y="384"/>
                  </a:cubicBezTo>
                  <a:cubicBezTo>
                    <a:pt x="2" y="384"/>
                    <a:pt x="0" y="381"/>
                    <a:pt x="0" y="378"/>
                  </a:cubicBezTo>
                  <a:cubicBezTo>
                    <a:pt x="0" y="5"/>
                    <a:pt x="0" y="5"/>
                    <a:pt x="0" y="5"/>
                  </a:cubicBezTo>
                  <a:cubicBezTo>
                    <a:pt x="0" y="2"/>
                    <a:pt x="2" y="0"/>
                    <a:pt x="5" y="0"/>
                  </a:cubicBezTo>
                  <a:cubicBezTo>
                    <a:pt x="51" y="0"/>
                    <a:pt x="51" y="0"/>
                    <a:pt x="51" y="0"/>
                  </a:cubicBezTo>
                  <a:cubicBezTo>
                    <a:pt x="54" y="0"/>
                    <a:pt x="56" y="2"/>
                    <a:pt x="56" y="5"/>
                  </a:cubicBezTo>
                  <a:lnTo>
                    <a:pt x="56" y="3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Footer Placeholder 1"/>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6445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asic">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quarter" idx="16"/>
          </p:nvPr>
        </p:nvSpPr>
        <p:spPr>
          <a:xfrm>
            <a:off x="253812" y="765810"/>
            <a:ext cx="8615892" cy="338554"/>
          </a:xfrm>
        </p:spPr>
        <p:txBody>
          <a:bodyPr lIns="9144" tIns="0" rIns="0" bIns="0">
            <a:spAutoFit/>
          </a:bodyPr>
          <a:lstStyle>
            <a:lvl1pPr marL="0" indent="0">
              <a:buNone/>
              <a:defRPr sz="2400" spc="-20" baseline="0">
                <a:solidFill>
                  <a:schemeClr val="accent2"/>
                </a:solidFill>
              </a:defRPr>
            </a:lvl1pPr>
          </a:lstStyle>
          <a:p>
            <a:pPr lvl="0"/>
            <a:r>
              <a:rPr lang="en-US"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9" name="Footer Placeholder 3"/>
          <p:cNvSpPr>
            <a:spLocks noGrp="1"/>
          </p:cNvSpPr>
          <p:nvPr>
            <p:ph type="ftr" sz="quarter" idx="3"/>
          </p:nvPr>
        </p:nvSpPr>
        <p:spPr>
          <a:xfrm>
            <a:off x="250363" y="4703176"/>
            <a:ext cx="8054785" cy="321287"/>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99842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Basic_Sales_Cloud_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0167" y="2839697"/>
            <a:ext cx="1934097" cy="1975628"/>
          </a:xfrm>
          <a:prstGeom prst="rect">
            <a:avLst/>
          </a:prstGeom>
        </p:spPr>
      </p:pic>
      <p:sp>
        <p:nvSpPr>
          <p:cNvPr id="30" name="Oval 29"/>
          <p:cNvSpPr/>
          <p:nvPr/>
        </p:nvSpPr>
        <p:spPr>
          <a:xfrm>
            <a:off x="428751" y="3520019"/>
            <a:ext cx="755377" cy="755180"/>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1" y="-75237"/>
            <a:ext cx="355225" cy="355133"/>
          </a:xfrm>
          <a:prstGeom prst="rect">
            <a:avLst/>
          </a:prstGeom>
        </p:spPr>
      </p:pic>
      <p:sp>
        <p:nvSpPr>
          <p:cNvPr id="34" name="Oval 33"/>
          <p:cNvSpPr/>
          <p:nvPr/>
        </p:nvSpPr>
        <p:spPr>
          <a:xfrm>
            <a:off x="-739493" y="-121700"/>
            <a:ext cx="964723" cy="964472"/>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1033" y="638389"/>
            <a:ext cx="1479872" cy="1479487"/>
          </a:xfrm>
          <a:prstGeom prst="rect">
            <a:avLst/>
          </a:prstGeom>
        </p:spPr>
      </p:pic>
      <p:sp>
        <p:nvSpPr>
          <p:cNvPr id="39" name="Oval 38"/>
          <p:cNvSpPr/>
          <p:nvPr/>
        </p:nvSpPr>
        <p:spPr>
          <a:xfrm>
            <a:off x="8521034" y="370717"/>
            <a:ext cx="622967" cy="622805"/>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grpSp>
        <p:nvGrpSpPr>
          <p:cNvPr id="40" name="Group 39"/>
          <p:cNvGrpSpPr/>
          <p:nvPr/>
        </p:nvGrpSpPr>
        <p:grpSpPr>
          <a:xfrm>
            <a:off x="6516799" y="3770056"/>
            <a:ext cx="828489" cy="724529"/>
            <a:chOff x="9356933" y="5612937"/>
            <a:chExt cx="434231" cy="379842"/>
          </a:xfrm>
        </p:grpSpPr>
        <p:sp>
          <p:nvSpPr>
            <p:cNvPr id="41" name="Oval 40"/>
            <p:cNvSpPr/>
            <p:nvPr userDrawn="1"/>
          </p:nvSpPr>
          <p:spPr>
            <a:xfrm>
              <a:off x="9356933" y="5612937"/>
              <a:ext cx="338651" cy="338651"/>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sp>
          <p:nvSpPr>
            <p:cNvPr id="42" name="Oval 41"/>
            <p:cNvSpPr/>
            <p:nvPr userDrawn="1"/>
          </p:nvSpPr>
          <p:spPr>
            <a:xfrm>
              <a:off x="9600004" y="5801619"/>
              <a:ext cx="191160" cy="191160"/>
            </a:xfrm>
            <a:prstGeom prst="ellipse">
              <a:avLst/>
            </a:prstGeom>
            <a:solidFill>
              <a:srgbClr val="FFFFFF">
                <a:alpha val="2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grpSp>
      <p:pic>
        <p:nvPicPr>
          <p:cNvPr id="43" name="Pictur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575" y="3734766"/>
            <a:ext cx="1912642" cy="1912144"/>
          </a:xfrm>
          <a:prstGeom prst="rect">
            <a:avLst/>
          </a:prstGeom>
        </p:spPr>
      </p:pic>
      <p:sp>
        <p:nvSpPr>
          <p:cNvPr id="49" name="Title 1"/>
          <p:cNvSpPr>
            <a:spLocks noGrp="1"/>
          </p:cNvSpPr>
          <p:nvPr>
            <p:ph type="title"/>
          </p:nvPr>
        </p:nvSpPr>
        <p:spPr>
          <a:xfrm>
            <a:off x="253813" y="68041"/>
            <a:ext cx="8638901" cy="681032"/>
          </a:xfrm>
        </p:spPr>
        <p:txBody>
          <a:bodyPr/>
          <a:lstStyle>
            <a:lvl1pPr>
              <a:defRPr>
                <a:solidFill>
                  <a:schemeClr val="bg1"/>
                </a:solidFill>
              </a:defRPr>
            </a:lvl1pPr>
          </a:lstStyle>
          <a:p>
            <a:r>
              <a:rPr lang="en-US" smtClean="0"/>
              <a:t>Click to edit Master title style</a:t>
            </a:r>
            <a:endParaRPr lang="en-US"/>
          </a:p>
        </p:txBody>
      </p:sp>
      <p:sp>
        <p:nvSpPr>
          <p:cNvPr id="50" name="Text Placeholder 3"/>
          <p:cNvSpPr>
            <a:spLocks noGrp="1"/>
          </p:cNvSpPr>
          <p:nvPr>
            <p:ph type="body" sz="quarter" idx="16"/>
          </p:nvPr>
        </p:nvSpPr>
        <p:spPr>
          <a:xfrm>
            <a:off x="253812" y="765810"/>
            <a:ext cx="8615892" cy="338554"/>
          </a:xfrm>
        </p:spPr>
        <p:txBody>
          <a:bodyPr vert="horz" lIns="9144" tIns="0" rIns="0" bIns="0" rtlCol="0">
            <a:spAutoFit/>
          </a:bodyPr>
          <a:lstStyle>
            <a:lvl1pPr>
              <a:defRPr lang="en-US" sz="2400" spc="-20" dirty="0" smtClean="0">
                <a:solidFill>
                  <a:schemeClr val="bg1"/>
                </a:solidFill>
              </a:defRPr>
            </a:lvl1pPr>
          </a:lstStyle>
          <a:p>
            <a:pPr lvl="0">
              <a:buNone/>
            </a:pPr>
            <a:r>
              <a:rPr lang="en-US" smtClean="0"/>
              <a:t>Click to edit Master text styles</a:t>
            </a:r>
          </a:p>
        </p:txBody>
      </p:sp>
      <p:grpSp>
        <p:nvGrpSpPr>
          <p:cNvPr id="51" name="Group 18"/>
          <p:cNvGrpSpPr>
            <a:grpSpLocks noChangeAspect="1"/>
          </p:cNvGrpSpPr>
          <p:nvPr/>
        </p:nvGrpSpPr>
        <p:grpSpPr bwMode="auto">
          <a:xfrm>
            <a:off x="8434649" y="4703176"/>
            <a:ext cx="458991" cy="321287"/>
            <a:chOff x="267" y="-340"/>
            <a:chExt cx="7144" cy="5002"/>
          </a:xfrm>
        </p:grpSpPr>
        <p:sp>
          <p:nvSpPr>
            <p:cNvPr id="52" name="Freeform 19"/>
            <p:cNvSpPr>
              <a:spLocks/>
            </p:cNvSpPr>
            <p:nvPr userDrawn="1"/>
          </p:nvSpPr>
          <p:spPr bwMode="auto">
            <a:xfrm>
              <a:off x="267" y="-340"/>
              <a:ext cx="7144" cy="5002"/>
            </a:xfrm>
            <a:custGeom>
              <a:avLst/>
              <a:gdLst>
                <a:gd name="T0" fmla="*/ 1257 w 3021"/>
                <a:gd name="T1" fmla="*/ 230 h 2114"/>
                <a:gd name="T2" fmla="*/ 1640 w 3021"/>
                <a:gd name="T3" fmla="*/ 66 h 2114"/>
                <a:gd name="T4" fmla="*/ 2106 w 3021"/>
                <a:gd name="T5" fmla="*/ 342 h 2114"/>
                <a:gd name="T6" fmla="*/ 2369 w 3021"/>
                <a:gd name="T7" fmla="*/ 286 h 2114"/>
                <a:gd name="T8" fmla="*/ 3021 w 3021"/>
                <a:gd name="T9" fmla="*/ 943 h 2114"/>
                <a:gd name="T10" fmla="*/ 2369 w 3021"/>
                <a:gd name="T11" fmla="*/ 1600 h 2114"/>
                <a:gd name="T12" fmla="*/ 2241 w 3021"/>
                <a:gd name="T13" fmla="*/ 1587 h 2114"/>
                <a:gd name="T14" fmla="*/ 1826 w 3021"/>
                <a:gd name="T15" fmla="*/ 1831 h 2114"/>
                <a:gd name="T16" fmla="*/ 1618 w 3021"/>
                <a:gd name="T17" fmla="*/ 1783 h 2114"/>
                <a:gd name="T18" fmla="*/ 1118 w 3021"/>
                <a:gd name="T19" fmla="*/ 2114 h 2114"/>
                <a:gd name="T20" fmla="*/ 608 w 3021"/>
                <a:gd name="T21" fmla="*/ 1758 h 2114"/>
                <a:gd name="T22" fmla="*/ 504 w 3021"/>
                <a:gd name="T23" fmla="*/ 1769 h 2114"/>
                <a:gd name="T24" fmla="*/ 0 w 3021"/>
                <a:gd name="T25" fmla="*/ 1260 h 2114"/>
                <a:gd name="T26" fmla="*/ 252 w 3021"/>
                <a:gd name="T27" fmla="*/ 819 h 2114"/>
                <a:gd name="T28" fmla="*/ 204 w 3021"/>
                <a:gd name="T29" fmla="*/ 586 h 2114"/>
                <a:gd name="T30" fmla="*/ 791 w 3021"/>
                <a:gd name="T31" fmla="*/ 0 h 2114"/>
                <a:gd name="T32" fmla="*/ 1257 w 3021"/>
                <a:gd name="T33" fmla="*/ 230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1" h="2114">
                  <a:moveTo>
                    <a:pt x="1257" y="230"/>
                  </a:moveTo>
                  <a:cubicBezTo>
                    <a:pt x="1355" y="129"/>
                    <a:pt x="1490" y="66"/>
                    <a:pt x="1640" y="66"/>
                  </a:cubicBezTo>
                  <a:cubicBezTo>
                    <a:pt x="1840" y="66"/>
                    <a:pt x="2014" y="177"/>
                    <a:pt x="2106" y="342"/>
                  </a:cubicBezTo>
                  <a:cubicBezTo>
                    <a:pt x="2187" y="306"/>
                    <a:pt x="2276" y="286"/>
                    <a:pt x="2369" y="286"/>
                  </a:cubicBezTo>
                  <a:cubicBezTo>
                    <a:pt x="2729" y="286"/>
                    <a:pt x="3021" y="580"/>
                    <a:pt x="3021" y="943"/>
                  </a:cubicBezTo>
                  <a:cubicBezTo>
                    <a:pt x="3021" y="1306"/>
                    <a:pt x="2729" y="1600"/>
                    <a:pt x="2369" y="1600"/>
                  </a:cubicBezTo>
                  <a:cubicBezTo>
                    <a:pt x="2326" y="1600"/>
                    <a:pt x="2283" y="1595"/>
                    <a:pt x="2241" y="1587"/>
                  </a:cubicBezTo>
                  <a:cubicBezTo>
                    <a:pt x="2160" y="1733"/>
                    <a:pt x="2004" y="1831"/>
                    <a:pt x="1826" y="1831"/>
                  </a:cubicBezTo>
                  <a:cubicBezTo>
                    <a:pt x="1751" y="1831"/>
                    <a:pt x="1680" y="1814"/>
                    <a:pt x="1618" y="1783"/>
                  </a:cubicBezTo>
                  <a:cubicBezTo>
                    <a:pt x="1535" y="1977"/>
                    <a:pt x="1342" y="2114"/>
                    <a:pt x="1118" y="2114"/>
                  </a:cubicBezTo>
                  <a:cubicBezTo>
                    <a:pt x="884" y="2114"/>
                    <a:pt x="685" y="1966"/>
                    <a:pt x="608" y="1758"/>
                  </a:cubicBezTo>
                  <a:cubicBezTo>
                    <a:pt x="575" y="1765"/>
                    <a:pt x="540" y="1769"/>
                    <a:pt x="504" y="1769"/>
                  </a:cubicBezTo>
                  <a:cubicBezTo>
                    <a:pt x="226" y="1769"/>
                    <a:pt x="0" y="1541"/>
                    <a:pt x="0" y="1260"/>
                  </a:cubicBezTo>
                  <a:cubicBezTo>
                    <a:pt x="0" y="1071"/>
                    <a:pt x="102" y="907"/>
                    <a:pt x="252" y="819"/>
                  </a:cubicBezTo>
                  <a:cubicBezTo>
                    <a:pt x="221" y="747"/>
                    <a:pt x="204" y="668"/>
                    <a:pt x="204" y="586"/>
                  </a:cubicBezTo>
                  <a:cubicBezTo>
                    <a:pt x="204" y="262"/>
                    <a:pt x="467" y="0"/>
                    <a:pt x="791" y="0"/>
                  </a:cubicBezTo>
                  <a:cubicBezTo>
                    <a:pt x="981" y="0"/>
                    <a:pt x="1150" y="90"/>
                    <a:pt x="1257" y="2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0"/>
            <p:cNvSpPr>
              <a:spLocks/>
            </p:cNvSpPr>
            <p:nvPr userDrawn="1"/>
          </p:nvSpPr>
          <p:spPr bwMode="auto">
            <a:xfrm>
              <a:off x="1298"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6" y="211"/>
                    <a:pt x="22" y="209"/>
                  </a:cubicBezTo>
                  <a:cubicBezTo>
                    <a:pt x="20" y="208"/>
                    <a:pt x="16" y="206"/>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p:cNvSpPr>
            <p:nvPr userDrawn="1"/>
          </p:nvSpPr>
          <p:spPr bwMode="auto">
            <a:xfrm>
              <a:off x="3443"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5" y="212"/>
                    <a:pt x="22" y="209"/>
                  </a:cubicBezTo>
                  <a:cubicBezTo>
                    <a:pt x="21" y="209"/>
                    <a:pt x="16" y="207"/>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noEditPoints="1"/>
            </p:cNvSpPr>
            <p:nvPr userDrawn="1"/>
          </p:nvSpPr>
          <p:spPr bwMode="auto">
            <a:xfrm>
              <a:off x="4455" y="1671"/>
              <a:ext cx="596" cy="672"/>
            </a:xfrm>
            <a:custGeom>
              <a:avLst/>
              <a:gdLst>
                <a:gd name="T0" fmla="*/ 245 w 252"/>
                <a:gd name="T1" fmla="*/ 87 h 284"/>
                <a:gd name="T2" fmla="*/ 221 w 252"/>
                <a:gd name="T3" fmla="*/ 42 h 284"/>
                <a:gd name="T4" fmla="*/ 181 w 252"/>
                <a:gd name="T5" fmla="*/ 12 h 284"/>
                <a:gd name="T6" fmla="*/ 126 w 252"/>
                <a:gd name="T7" fmla="*/ 0 h 284"/>
                <a:gd name="T8" fmla="*/ 71 w 252"/>
                <a:gd name="T9" fmla="*/ 12 h 284"/>
                <a:gd name="T10" fmla="*/ 31 w 252"/>
                <a:gd name="T11" fmla="*/ 42 h 284"/>
                <a:gd name="T12" fmla="*/ 7 w 252"/>
                <a:gd name="T13" fmla="*/ 87 h 284"/>
                <a:gd name="T14" fmla="*/ 0 w 252"/>
                <a:gd name="T15" fmla="*/ 142 h 284"/>
                <a:gd name="T16" fmla="*/ 7 w 252"/>
                <a:gd name="T17" fmla="*/ 198 h 284"/>
                <a:gd name="T18" fmla="*/ 31 w 252"/>
                <a:gd name="T19" fmla="*/ 243 h 284"/>
                <a:gd name="T20" fmla="*/ 71 w 252"/>
                <a:gd name="T21" fmla="*/ 273 h 284"/>
                <a:gd name="T22" fmla="*/ 126 w 252"/>
                <a:gd name="T23" fmla="*/ 284 h 284"/>
                <a:gd name="T24" fmla="*/ 181 w 252"/>
                <a:gd name="T25" fmla="*/ 273 h 284"/>
                <a:gd name="T26" fmla="*/ 221 w 252"/>
                <a:gd name="T27" fmla="*/ 243 h 284"/>
                <a:gd name="T28" fmla="*/ 245 w 252"/>
                <a:gd name="T29" fmla="*/ 198 h 284"/>
                <a:gd name="T30" fmla="*/ 252 w 252"/>
                <a:gd name="T31" fmla="*/ 142 h 284"/>
                <a:gd name="T32" fmla="*/ 245 w 252"/>
                <a:gd name="T33" fmla="*/ 87 h 284"/>
                <a:gd name="T34" fmla="*/ 193 w 252"/>
                <a:gd name="T35" fmla="*/ 142 h 284"/>
                <a:gd name="T36" fmla="*/ 176 w 252"/>
                <a:gd name="T37" fmla="*/ 213 h 284"/>
                <a:gd name="T38" fmla="*/ 126 w 252"/>
                <a:gd name="T39" fmla="*/ 237 h 284"/>
                <a:gd name="T40" fmla="*/ 76 w 252"/>
                <a:gd name="T41" fmla="*/ 213 h 284"/>
                <a:gd name="T42" fmla="*/ 60 w 252"/>
                <a:gd name="T43" fmla="*/ 142 h 284"/>
                <a:gd name="T44" fmla="*/ 76 w 252"/>
                <a:gd name="T45" fmla="*/ 72 h 284"/>
                <a:gd name="T46" fmla="*/ 126 w 252"/>
                <a:gd name="T47" fmla="*/ 48 h 284"/>
                <a:gd name="T48" fmla="*/ 176 w 252"/>
                <a:gd name="T49" fmla="*/ 72 h 284"/>
                <a:gd name="T50" fmla="*/ 193 w 252"/>
                <a:gd name="T51"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284">
                  <a:moveTo>
                    <a:pt x="245" y="87"/>
                  </a:moveTo>
                  <a:cubicBezTo>
                    <a:pt x="240" y="69"/>
                    <a:pt x="232" y="54"/>
                    <a:pt x="221" y="42"/>
                  </a:cubicBezTo>
                  <a:cubicBezTo>
                    <a:pt x="211" y="29"/>
                    <a:pt x="197" y="19"/>
                    <a:pt x="181" y="12"/>
                  </a:cubicBezTo>
                  <a:cubicBezTo>
                    <a:pt x="166" y="4"/>
                    <a:pt x="147" y="0"/>
                    <a:pt x="126" y="0"/>
                  </a:cubicBezTo>
                  <a:cubicBezTo>
                    <a:pt x="105" y="0"/>
                    <a:pt x="86" y="4"/>
                    <a:pt x="71" y="12"/>
                  </a:cubicBezTo>
                  <a:cubicBezTo>
                    <a:pt x="55" y="19"/>
                    <a:pt x="41" y="29"/>
                    <a:pt x="31" y="42"/>
                  </a:cubicBezTo>
                  <a:cubicBezTo>
                    <a:pt x="20" y="54"/>
                    <a:pt x="12" y="69"/>
                    <a:pt x="7" y="87"/>
                  </a:cubicBezTo>
                  <a:cubicBezTo>
                    <a:pt x="2" y="104"/>
                    <a:pt x="0" y="122"/>
                    <a:pt x="0" y="142"/>
                  </a:cubicBezTo>
                  <a:cubicBezTo>
                    <a:pt x="0" y="162"/>
                    <a:pt x="2" y="181"/>
                    <a:pt x="7" y="198"/>
                  </a:cubicBezTo>
                  <a:cubicBezTo>
                    <a:pt x="12" y="215"/>
                    <a:pt x="20" y="230"/>
                    <a:pt x="31" y="243"/>
                  </a:cubicBezTo>
                  <a:cubicBezTo>
                    <a:pt x="41" y="255"/>
                    <a:pt x="55" y="265"/>
                    <a:pt x="71" y="273"/>
                  </a:cubicBezTo>
                  <a:cubicBezTo>
                    <a:pt x="86" y="280"/>
                    <a:pt x="105" y="284"/>
                    <a:pt x="126" y="284"/>
                  </a:cubicBezTo>
                  <a:cubicBezTo>
                    <a:pt x="147" y="284"/>
                    <a:pt x="166" y="280"/>
                    <a:pt x="181" y="273"/>
                  </a:cubicBezTo>
                  <a:cubicBezTo>
                    <a:pt x="197" y="265"/>
                    <a:pt x="211" y="255"/>
                    <a:pt x="221" y="243"/>
                  </a:cubicBezTo>
                  <a:cubicBezTo>
                    <a:pt x="232" y="230"/>
                    <a:pt x="240" y="215"/>
                    <a:pt x="245" y="198"/>
                  </a:cubicBezTo>
                  <a:cubicBezTo>
                    <a:pt x="250" y="181"/>
                    <a:pt x="252" y="162"/>
                    <a:pt x="252" y="142"/>
                  </a:cubicBezTo>
                  <a:cubicBezTo>
                    <a:pt x="252" y="122"/>
                    <a:pt x="250" y="104"/>
                    <a:pt x="245" y="87"/>
                  </a:cubicBezTo>
                  <a:moveTo>
                    <a:pt x="193" y="142"/>
                  </a:moveTo>
                  <a:cubicBezTo>
                    <a:pt x="193" y="172"/>
                    <a:pt x="187" y="196"/>
                    <a:pt x="176" y="213"/>
                  </a:cubicBezTo>
                  <a:cubicBezTo>
                    <a:pt x="165" y="229"/>
                    <a:pt x="149" y="237"/>
                    <a:pt x="126" y="237"/>
                  </a:cubicBezTo>
                  <a:cubicBezTo>
                    <a:pt x="103" y="237"/>
                    <a:pt x="87" y="229"/>
                    <a:pt x="76" y="213"/>
                  </a:cubicBezTo>
                  <a:cubicBezTo>
                    <a:pt x="65" y="196"/>
                    <a:pt x="60" y="172"/>
                    <a:pt x="60" y="142"/>
                  </a:cubicBezTo>
                  <a:cubicBezTo>
                    <a:pt x="60" y="112"/>
                    <a:pt x="65" y="89"/>
                    <a:pt x="76" y="72"/>
                  </a:cubicBezTo>
                  <a:cubicBezTo>
                    <a:pt x="87" y="56"/>
                    <a:pt x="103" y="48"/>
                    <a:pt x="126" y="48"/>
                  </a:cubicBezTo>
                  <a:cubicBezTo>
                    <a:pt x="149" y="48"/>
                    <a:pt x="165" y="56"/>
                    <a:pt x="176" y="72"/>
                  </a:cubicBezTo>
                  <a:cubicBezTo>
                    <a:pt x="187" y="89"/>
                    <a:pt x="193" y="112"/>
                    <a:pt x="193" y="1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p:cNvSpPr>
            <p:nvPr userDrawn="1"/>
          </p:nvSpPr>
          <p:spPr bwMode="auto">
            <a:xfrm>
              <a:off x="5566" y="1671"/>
              <a:ext cx="507" cy="670"/>
            </a:xfrm>
            <a:custGeom>
              <a:avLst/>
              <a:gdLst>
                <a:gd name="T0" fmla="*/ 199 w 214"/>
                <a:gd name="T1" fmla="*/ 229 h 283"/>
                <a:gd name="T2" fmla="*/ 193 w 214"/>
                <a:gd name="T3" fmla="*/ 226 h 283"/>
                <a:gd name="T4" fmla="*/ 169 w 214"/>
                <a:gd name="T5" fmla="*/ 233 h 283"/>
                <a:gd name="T6" fmla="*/ 140 w 214"/>
                <a:gd name="T7" fmla="*/ 235 h 283"/>
                <a:gd name="T8" fmla="*/ 81 w 214"/>
                <a:gd name="T9" fmla="*/ 213 h 283"/>
                <a:gd name="T10" fmla="*/ 59 w 214"/>
                <a:gd name="T11" fmla="*/ 142 h 283"/>
                <a:gd name="T12" fmla="*/ 79 w 214"/>
                <a:gd name="T13" fmla="*/ 74 h 283"/>
                <a:gd name="T14" fmla="*/ 136 w 214"/>
                <a:gd name="T15" fmla="*/ 49 h 283"/>
                <a:gd name="T16" fmla="*/ 191 w 214"/>
                <a:gd name="T17" fmla="*/ 56 h 283"/>
                <a:gd name="T18" fmla="*/ 197 w 214"/>
                <a:gd name="T19" fmla="*/ 53 h 283"/>
                <a:gd name="T20" fmla="*/ 210 w 214"/>
                <a:gd name="T21" fmla="*/ 18 h 283"/>
                <a:gd name="T22" fmla="*/ 206 w 214"/>
                <a:gd name="T23" fmla="*/ 11 h 283"/>
                <a:gd name="T24" fmla="*/ 172 w 214"/>
                <a:gd name="T25" fmla="*/ 3 h 283"/>
                <a:gd name="T26" fmla="*/ 133 w 214"/>
                <a:gd name="T27" fmla="*/ 0 h 283"/>
                <a:gd name="T28" fmla="*/ 75 w 214"/>
                <a:gd name="T29" fmla="*/ 11 h 283"/>
                <a:gd name="T30" fmla="*/ 34 w 214"/>
                <a:gd name="T31" fmla="*/ 41 h 283"/>
                <a:gd name="T32" fmla="*/ 9 w 214"/>
                <a:gd name="T33" fmla="*/ 86 h 283"/>
                <a:gd name="T34" fmla="*/ 0 w 214"/>
                <a:gd name="T35" fmla="*/ 142 h 283"/>
                <a:gd name="T36" fmla="*/ 35 w 214"/>
                <a:gd name="T37" fmla="*/ 245 h 283"/>
                <a:gd name="T38" fmla="*/ 137 w 214"/>
                <a:gd name="T39" fmla="*/ 283 h 283"/>
                <a:gd name="T40" fmla="*/ 210 w 214"/>
                <a:gd name="T41" fmla="*/ 270 h 283"/>
                <a:gd name="T42" fmla="*/ 212 w 214"/>
                <a:gd name="T43" fmla="*/ 264 h 283"/>
                <a:gd name="T44" fmla="*/ 199 w 214"/>
                <a:gd name="T45" fmla="*/ 2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83">
                  <a:moveTo>
                    <a:pt x="199" y="229"/>
                  </a:moveTo>
                  <a:cubicBezTo>
                    <a:pt x="198" y="224"/>
                    <a:pt x="193" y="226"/>
                    <a:pt x="193" y="226"/>
                  </a:cubicBezTo>
                  <a:cubicBezTo>
                    <a:pt x="185" y="229"/>
                    <a:pt x="177" y="231"/>
                    <a:pt x="169" y="233"/>
                  </a:cubicBezTo>
                  <a:cubicBezTo>
                    <a:pt x="160" y="234"/>
                    <a:pt x="151" y="235"/>
                    <a:pt x="140" y="235"/>
                  </a:cubicBezTo>
                  <a:cubicBezTo>
                    <a:pt x="115" y="235"/>
                    <a:pt x="95" y="227"/>
                    <a:pt x="81" y="213"/>
                  </a:cubicBezTo>
                  <a:cubicBezTo>
                    <a:pt x="67" y="198"/>
                    <a:pt x="59" y="174"/>
                    <a:pt x="59" y="142"/>
                  </a:cubicBezTo>
                  <a:cubicBezTo>
                    <a:pt x="59" y="113"/>
                    <a:pt x="66" y="91"/>
                    <a:pt x="79" y="74"/>
                  </a:cubicBezTo>
                  <a:cubicBezTo>
                    <a:pt x="91" y="57"/>
                    <a:pt x="111" y="49"/>
                    <a:pt x="136" y="49"/>
                  </a:cubicBezTo>
                  <a:cubicBezTo>
                    <a:pt x="158" y="49"/>
                    <a:pt x="174" y="51"/>
                    <a:pt x="191" y="56"/>
                  </a:cubicBezTo>
                  <a:cubicBezTo>
                    <a:pt x="191" y="56"/>
                    <a:pt x="195" y="58"/>
                    <a:pt x="197" y="53"/>
                  </a:cubicBezTo>
                  <a:cubicBezTo>
                    <a:pt x="201" y="40"/>
                    <a:pt x="205" y="31"/>
                    <a:pt x="210" y="18"/>
                  </a:cubicBezTo>
                  <a:cubicBezTo>
                    <a:pt x="211" y="14"/>
                    <a:pt x="208" y="12"/>
                    <a:pt x="206" y="11"/>
                  </a:cubicBezTo>
                  <a:cubicBezTo>
                    <a:pt x="200" y="9"/>
                    <a:pt x="184" y="5"/>
                    <a:pt x="172" y="3"/>
                  </a:cubicBezTo>
                  <a:cubicBezTo>
                    <a:pt x="161" y="1"/>
                    <a:pt x="148" y="0"/>
                    <a:pt x="133" y="0"/>
                  </a:cubicBezTo>
                  <a:cubicBezTo>
                    <a:pt x="111" y="0"/>
                    <a:pt x="92" y="4"/>
                    <a:pt x="75" y="11"/>
                  </a:cubicBezTo>
                  <a:cubicBezTo>
                    <a:pt x="59" y="19"/>
                    <a:pt x="45" y="29"/>
                    <a:pt x="34" y="41"/>
                  </a:cubicBezTo>
                  <a:cubicBezTo>
                    <a:pt x="23" y="54"/>
                    <a:pt x="14" y="69"/>
                    <a:pt x="9" y="86"/>
                  </a:cubicBezTo>
                  <a:cubicBezTo>
                    <a:pt x="3" y="103"/>
                    <a:pt x="0" y="122"/>
                    <a:pt x="0" y="142"/>
                  </a:cubicBezTo>
                  <a:cubicBezTo>
                    <a:pt x="0" y="185"/>
                    <a:pt x="12" y="220"/>
                    <a:pt x="35" y="245"/>
                  </a:cubicBezTo>
                  <a:cubicBezTo>
                    <a:pt x="58" y="270"/>
                    <a:pt x="92" y="283"/>
                    <a:pt x="137" y="283"/>
                  </a:cubicBezTo>
                  <a:cubicBezTo>
                    <a:pt x="163" y="283"/>
                    <a:pt x="190" y="278"/>
                    <a:pt x="210" y="270"/>
                  </a:cubicBezTo>
                  <a:cubicBezTo>
                    <a:pt x="210" y="270"/>
                    <a:pt x="214" y="268"/>
                    <a:pt x="212" y="264"/>
                  </a:cubicBezTo>
                  <a:lnTo>
                    <a:pt x="199"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noEditPoints="1"/>
            </p:cNvSpPr>
            <p:nvPr userDrawn="1"/>
          </p:nvSpPr>
          <p:spPr bwMode="auto">
            <a:xfrm>
              <a:off x="6108" y="1671"/>
              <a:ext cx="582"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noEditPoints="1"/>
            </p:cNvSpPr>
            <p:nvPr userDrawn="1"/>
          </p:nvSpPr>
          <p:spPr bwMode="auto">
            <a:xfrm>
              <a:off x="2793" y="1671"/>
              <a:ext cx="581"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noEditPoints="1"/>
            </p:cNvSpPr>
            <p:nvPr userDrawn="1"/>
          </p:nvSpPr>
          <p:spPr bwMode="auto">
            <a:xfrm>
              <a:off x="1870" y="1671"/>
              <a:ext cx="537" cy="672"/>
            </a:xfrm>
            <a:custGeom>
              <a:avLst/>
              <a:gdLst>
                <a:gd name="T0" fmla="*/ 142 w 227"/>
                <a:gd name="T1" fmla="*/ 105 h 284"/>
                <a:gd name="T2" fmla="*/ 115 w 227"/>
                <a:gd name="T3" fmla="*/ 104 h 284"/>
                <a:gd name="T4" fmla="*/ 72 w 227"/>
                <a:gd name="T5" fmla="*/ 110 h 284"/>
                <a:gd name="T6" fmla="*/ 35 w 227"/>
                <a:gd name="T7" fmla="*/ 127 h 284"/>
                <a:gd name="T8" fmla="*/ 10 w 227"/>
                <a:gd name="T9" fmla="*/ 156 h 284"/>
                <a:gd name="T10" fmla="*/ 0 w 227"/>
                <a:gd name="T11" fmla="*/ 196 h 284"/>
                <a:gd name="T12" fmla="*/ 8 w 227"/>
                <a:gd name="T13" fmla="*/ 236 h 284"/>
                <a:gd name="T14" fmla="*/ 31 w 227"/>
                <a:gd name="T15" fmla="*/ 263 h 284"/>
                <a:gd name="T16" fmla="*/ 67 w 227"/>
                <a:gd name="T17" fmla="*/ 279 h 284"/>
                <a:gd name="T18" fmla="*/ 113 w 227"/>
                <a:gd name="T19" fmla="*/ 284 h 284"/>
                <a:gd name="T20" fmla="*/ 166 w 227"/>
                <a:gd name="T21" fmla="*/ 279 h 284"/>
                <a:gd name="T22" fmla="*/ 210 w 227"/>
                <a:gd name="T23" fmla="*/ 271 h 284"/>
                <a:gd name="T24" fmla="*/ 223 w 227"/>
                <a:gd name="T25" fmla="*/ 267 h 284"/>
                <a:gd name="T26" fmla="*/ 227 w 227"/>
                <a:gd name="T27" fmla="*/ 262 h 284"/>
                <a:gd name="T28" fmla="*/ 227 w 227"/>
                <a:gd name="T29" fmla="*/ 102 h 284"/>
                <a:gd name="T30" fmla="*/ 199 w 227"/>
                <a:gd name="T31" fmla="*/ 24 h 284"/>
                <a:gd name="T32" fmla="*/ 118 w 227"/>
                <a:gd name="T33" fmla="*/ 0 h 284"/>
                <a:gd name="T34" fmla="*/ 72 w 227"/>
                <a:gd name="T35" fmla="*/ 4 h 284"/>
                <a:gd name="T36" fmla="*/ 18 w 227"/>
                <a:gd name="T37" fmla="*/ 24 h 284"/>
                <a:gd name="T38" fmla="*/ 16 w 227"/>
                <a:gd name="T39" fmla="*/ 31 h 284"/>
                <a:gd name="T40" fmla="*/ 28 w 227"/>
                <a:gd name="T41" fmla="*/ 64 h 284"/>
                <a:gd name="T42" fmla="*/ 34 w 227"/>
                <a:gd name="T43" fmla="*/ 67 h 284"/>
                <a:gd name="T44" fmla="*/ 37 w 227"/>
                <a:gd name="T45" fmla="*/ 66 h 284"/>
                <a:gd name="T46" fmla="*/ 113 w 227"/>
                <a:gd name="T47" fmla="*/ 48 h 284"/>
                <a:gd name="T48" fmla="*/ 157 w 227"/>
                <a:gd name="T49" fmla="*/ 59 h 284"/>
                <a:gd name="T50" fmla="*/ 171 w 227"/>
                <a:gd name="T51" fmla="*/ 101 h 284"/>
                <a:gd name="T52" fmla="*/ 171 w 227"/>
                <a:gd name="T53" fmla="*/ 109 h 284"/>
                <a:gd name="T54" fmla="*/ 142 w 227"/>
                <a:gd name="T55" fmla="*/ 105 h 284"/>
                <a:gd name="T56" fmla="*/ 72 w 227"/>
                <a:gd name="T57" fmla="*/ 228 h 284"/>
                <a:gd name="T58" fmla="*/ 62 w 227"/>
                <a:gd name="T59" fmla="*/ 218 h 284"/>
                <a:gd name="T60" fmla="*/ 57 w 227"/>
                <a:gd name="T61" fmla="*/ 195 h 284"/>
                <a:gd name="T62" fmla="*/ 73 w 227"/>
                <a:gd name="T63" fmla="*/ 161 h 284"/>
                <a:gd name="T64" fmla="*/ 123 w 227"/>
                <a:gd name="T65" fmla="*/ 148 h 284"/>
                <a:gd name="T66" fmla="*/ 171 w 227"/>
                <a:gd name="T67" fmla="*/ 152 h 284"/>
                <a:gd name="T68" fmla="*/ 171 w 227"/>
                <a:gd name="T69" fmla="*/ 232 h 284"/>
                <a:gd name="T70" fmla="*/ 171 w 227"/>
                <a:gd name="T71" fmla="*/ 232 h 284"/>
                <a:gd name="T72" fmla="*/ 124 w 227"/>
                <a:gd name="T73" fmla="*/ 238 h 284"/>
                <a:gd name="T74" fmla="*/ 72 w 227"/>
                <a:gd name="T75" fmla="*/ 22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7" h="284">
                  <a:moveTo>
                    <a:pt x="142" y="105"/>
                  </a:moveTo>
                  <a:cubicBezTo>
                    <a:pt x="135" y="105"/>
                    <a:pt x="126" y="104"/>
                    <a:pt x="115" y="104"/>
                  </a:cubicBezTo>
                  <a:cubicBezTo>
                    <a:pt x="100" y="104"/>
                    <a:pt x="85" y="106"/>
                    <a:pt x="72" y="110"/>
                  </a:cubicBezTo>
                  <a:cubicBezTo>
                    <a:pt x="58" y="114"/>
                    <a:pt x="46" y="119"/>
                    <a:pt x="35" y="127"/>
                  </a:cubicBezTo>
                  <a:cubicBezTo>
                    <a:pt x="24" y="134"/>
                    <a:pt x="16" y="144"/>
                    <a:pt x="10" y="156"/>
                  </a:cubicBezTo>
                  <a:cubicBezTo>
                    <a:pt x="4" y="167"/>
                    <a:pt x="0" y="181"/>
                    <a:pt x="0" y="196"/>
                  </a:cubicBezTo>
                  <a:cubicBezTo>
                    <a:pt x="0" y="212"/>
                    <a:pt x="3" y="225"/>
                    <a:pt x="8" y="236"/>
                  </a:cubicBezTo>
                  <a:cubicBezTo>
                    <a:pt x="14" y="247"/>
                    <a:pt x="21" y="256"/>
                    <a:pt x="31" y="263"/>
                  </a:cubicBezTo>
                  <a:cubicBezTo>
                    <a:pt x="41" y="270"/>
                    <a:pt x="53" y="276"/>
                    <a:pt x="67" y="279"/>
                  </a:cubicBezTo>
                  <a:cubicBezTo>
                    <a:pt x="81" y="282"/>
                    <a:pt x="96" y="284"/>
                    <a:pt x="113" y="284"/>
                  </a:cubicBezTo>
                  <a:cubicBezTo>
                    <a:pt x="131" y="284"/>
                    <a:pt x="149" y="282"/>
                    <a:pt x="166" y="279"/>
                  </a:cubicBezTo>
                  <a:cubicBezTo>
                    <a:pt x="184" y="276"/>
                    <a:pt x="205" y="272"/>
                    <a:pt x="210" y="271"/>
                  </a:cubicBezTo>
                  <a:cubicBezTo>
                    <a:pt x="216" y="269"/>
                    <a:pt x="223" y="267"/>
                    <a:pt x="223" y="267"/>
                  </a:cubicBezTo>
                  <a:cubicBezTo>
                    <a:pt x="227" y="266"/>
                    <a:pt x="227" y="262"/>
                    <a:pt x="227" y="262"/>
                  </a:cubicBezTo>
                  <a:cubicBezTo>
                    <a:pt x="227" y="102"/>
                    <a:pt x="227" y="102"/>
                    <a:pt x="227" y="102"/>
                  </a:cubicBezTo>
                  <a:cubicBezTo>
                    <a:pt x="227" y="67"/>
                    <a:pt x="217" y="40"/>
                    <a:pt x="199" y="24"/>
                  </a:cubicBezTo>
                  <a:cubicBezTo>
                    <a:pt x="180" y="8"/>
                    <a:pt x="153" y="0"/>
                    <a:pt x="118" y="0"/>
                  </a:cubicBezTo>
                  <a:cubicBezTo>
                    <a:pt x="105" y="0"/>
                    <a:pt x="84" y="2"/>
                    <a:pt x="72" y="4"/>
                  </a:cubicBezTo>
                  <a:cubicBezTo>
                    <a:pt x="72" y="4"/>
                    <a:pt x="33" y="12"/>
                    <a:pt x="18" y="24"/>
                  </a:cubicBezTo>
                  <a:cubicBezTo>
                    <a:pt x="18" y="24"/>
                    <a:pt x="14" y="26"/>
                    <a:pt x="16" y="31"/>
                  </a:cubicBezTo>
                  <a:cubicBezTo>
                    <a:pt x="28" y="64"/>
                    <a:pt x="28" y="64"/>
                    <a:pt x="28" y="64"/>
                  </a:cubicBezTo>
                  <a:cubicBezTo>
                    <a:pt x="30" y="69"/>
                    <a:pt x="34" y="67"/>
                    <a:pt x="34" y="67"/>
                  </a:cubicBezTo>
                  <a:cubicBezTo>
                    <a:pt x="34" y="67"/>
                    <a:pt x="35" y="67"/>
                    <a:pt x="37" y="66"/>
                  </a:cubicBezTo>
                  <a:cubicBezTo>
                    <a:pt x="71" y="48"/>
                    <a:pt x="113" y="48"/>
                    <a:pt x="113" y="48"/>
                  </a:cubicBezTo>
                  <a:cubicBezTo>
                    <a:pt x="132" y="48"/>
                    <a:pt x="147" y="52"/>
                    <a:pt x="157" y="59"/>
                  </a:cubicBezTo>
                  <a:cubicBezTo>
                    <a:pt x="166" y="67"/>
                    <a:pt x="171" y="78"/>
                    <a:pt x="171" y="101"/>
                  </a:cubicBezTo>
                  <a:cubicBezTo>
                    <a:pt x="171" y="109"/>
                    <a:pt x="171" y="109"/>
                    <a:pt x="171" y="109"/>
                  </a:cubicBezTo>
                  <a:cubicBezTo>
                    <a:pt x="156" y="106"/>
                    <a:pt x="142" y="105"/>
                    <a:pt x="142" y="105"/>
                  </a:cubicBezTo>
                  <a:close/>
                  <a:moveTo>
                    <a:pt x="72" y="228"/>
                  </a:moveTo>
                  <a:cubicBezTo>
                    <a:pt x="66" y="223"/>
                    <a:pt x="65" y="221"/>
                    <a:pt x="62" y="218"/>
                  </a:cubicBezTo>
                  <a:cubicBezTo>
                    <a:pt x="59" y="212"/>
                    <a:pt x="57" y="205"/>
                    <a:pt x="57" y="195"/>
                  </a:cubicBezTo>
                  <a:cubicBezTo>
                    <a:pt x="57" y="180"/>
                    <a:pt x="62" y="169"/>
                    <a:pt x="73" y="161"/>
                  </a:cubicBezTo>
                  <a:cubicBezTo>
                    <a:pt x="73" y="161"/>
                    <a:pt x="88" y="148"/>
                    <a:pt x="123" y="148"/>
                  </a:cubicBezTo>
                  <a:cubicBezTo>
                    <a:pt x="149" y="149"/>
                    <a:pt x="171" y="152"/>
                    <a:pt x="171" y="152"/>
                  </a:cubicBezTo>
                  <a:cubicBezTo>
                    <a:pt x="171" y="232"/>
                    <a:pt x="171" y="232"/>
                    <a:pt x="171" y="232"/>
                  </a:cubicBezTo>
                  <a:cubicBezTo>
                    <a:pt x="171" y="232"/>
                    <a:pt x="171" y="232"/>
                    <a:pt x="171" y="232"/>
                  </a:cubicBezTo>
                  <a:cubicBezTo>
                    <a:pt x="171" y="232"/>
                    <a:pt x="149" y="237"/>
                    <a:pt x="124" y="238"/>
                  </a:cubicBezTo>
                  <a:cubicBezTo>
                    <a:pt x="88" y="240"/>
                    <a:pt x="72" y="228"/>
                    <a:pt x="72" y="2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9"/>
            <p:cNvSpPr>
              <a:spLocks/>
            </p:cNvSpPr>
            <p:nvPr userDrawn="1"/>
          </p:nvSpPr>
          <p:spPr bwMode="auto">
            <a:xfrm>
              <a:off x="5162" y="1676"/>
              <a:ext cx="386" cy="653"/>
            </a:xfrm>
            <a:custGeom>
              <a:avLst/>
              <a:gdLst>
                <a:gd name="T0" fmla="*/ 162 w 163"/>
                <a:gd name="T1" fmla="*/ 13 h 276"/>
                <a:gd name="T2" fmla="*/ 159 w 163"/>
                <a:gd name="T3" fmla="*/ 7 h 276"/>
                <a:gd name="T4" fmla="*/ 130 w 163"/>
                <a:gd name="T5" fmla="*/ 2 h 276"/>
                <a:gd name="T6" fmla="*/ 85 w 163"/>
                <a:gd name="T7" fmla="*/ 9 h 276"/>
                <a:gd name="T8" fmla="*/ 55 w 163"/>
                <a:gd name="T9" fmla="*/ 31 h 276"/>
                <a:gd name="T10" fmla="*/ 55 w 163"/>
                <a:gd name="T11" fmla="*/ 9 h 276"/>
                <a:gd name="T12" fmla="*/ 50 w 163"/>
                <a:gd name="T13" fmla="*/ 4 h 276"/>
                <a:gd name="T14" fmla="*/ 5 w 163"/>
                <a:gd name="T15" fmla="*/ 4 h 276"/>
                <a:gd name="T16" fmla="*/ 0 w 163"/>
                <a:gd name="T17" fmla="*/ 9 h 276"/>
                <a:gd name="T18" fmla="*/ 0 w 163"/>
                <a:gd name="T19" fmla="*/ 270 h 276"/>
                <a:gd name="T20" fmla="*/ 6 w 163"/>
                <a:gd name="T21" fmla="*/ 276 h 276"/>
                <a:gd name="T22" fmla="*/ 52 w 163"/>
                <a:gd name="T23" fmla="*/ 276 h 276"/>
                <a:gd name="T24" fmla="*/ 57 w 163"/>
                <a:gd name="T25" fmla="*/ 270 h 276"/>
                <a:gd name="T26" fmla="*/ 57 w 163"/>
                <a:gd name="T27" fmla="*/ 140 h 276"/>
                <a:gd name="T28" fmla="*/ 63 w 163"/>
                <a:gd name="T29" fmla="*/ 94 h 276"/>
                <a:gd name="T30" fmla="*/ 78 w 163"/>
                <a:gd name="T31" fmla="*/ 68 h 276"/>
                <a:gd name="T32" fmla="*/ 100 w 163"/>
                <a:gd name="T33" fmla="*/ 55 h 276"/>
                <a:gd name="T34" fmla="*/ 123 w 163"/>
                <a:gd name="T35" fmla="*/ 52 h 276"/>
                <a:gd name="T36" fmla="*/ 142 w 163"/>
                <a:gd name="T37" fmla="*/ 54 h 276"/>
                <a:gd name="T38" fmla="*/ 149 w 163"/>
                <a:gd name="T39" fmla="*/ 50 h 276"/>
                <a:gd name="T40" fmla="*/ 162 w 163"/>
                <a:gd name="T41"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76">
                  <a:moveTo>
                    <a:pt x="162" y="13"/>
                  </a:moveTo>
                  <a:cubicBezTo>
                    <a:pt x="163" y="9"/>
                    <a:pt x="161" y="7"/>
                    <a:pt x="159" y="7"/>
                  </a:cubicBezTo>
                  <a:cubicBezTo>
                    <a:pt x="156" y="5"/>
                    <a:pt x="142" y="2"/>
                    <a:pt x="130" y="2"/>
                  </a:cubicBezTo>
                  <a:cubicBezTo>
                    <a:pt x="108" y="0"/>
                    <a:pt x="96" y="4"/>
                    <a:pt x="85" y="9"/>
                  </a:cubicBezTo>
                  <a:cubicBezTo>
                    <a:pt x="74" y="14"/>
                    <a:pt x="62" y="22"/>
                    <a:pt x="55" y="31"/>
                  </a:cubicBezTo>
                  <a:cubicBezTo>
                    <a:pt x="55" y="9"/>
                    <a:pt x="55" y="9"/>
                    <a:pt x="55" y="9"/>
                  </a:cubicBezTo>
                  <a:cubicBezTo>
                    <a:pt x="55" y="6"/>
                    <a:pt x="53" y="4"/>
                    <a:pt x="50" y="4"/>
                  </a:cubicBezTo>
                  <a:cubicBezTo>
                    <a:pt x="5" y="4"/>
                    <a:pt x="5" y="4"/>
                    <a:pt x="5" y="4"/>
                  </a:cubicBezTo>
                  <a:cubicBezTo>
                    <a:pt x="3" y="4"/>
                    <a:pt x="0" y="6"/>
                    <a:pt x="0" y="9"/>
                  </a:cubicBezTo>
                  <a:cubicBezTo>
                    <a:pt x="0" y="270"/>
                    <a:pt x="0" y="270"/>
                    <a:pt x="0" y="270"/>
                  </a:cubicBezTo>
                  <a:cubicBezTo>
                    <a:pt x="0" y="273"/>
                    <a:pt x="3" y="276"/>
                    <a:pt x="6" y="276"/>
                  </a:cubicBezTo>
                  <a:cubicBezTo>
                    <a:pt x="52" y="276"/>
                    <a:pt x="52" y="276"/>
                    <a:pt x="52" y="276"/>
                  </a:cubicBezTo>
                  <a:cubicBezTo>
                    <a:pt x="55" y="276"/>
                    <a:pt x="57" y="273"/>
                    <a:pt x="57" y="270"/>
                  </a:cubicBezTo>
                  <a:cubicBezTo>
                    <a:pt x="57" y="140"/>
                    <a:pt x="57" y="140"/>
                    <a:pt x="57" y="140"/>
                  </a:cubicBezTo>
                  <a:cubicBezTo>
                    <a:pt x="57" y="123"/>
                    <a:pt x="59" y="105"/>
                    <a:pt x="63" y="94"/>
                  </a:cubicBezTo>
                  <a:cubicBezTo>
                    <a:pt x="67" y="83"/>
                    <a:pt x="72" y="75"/>
                    <a:pt x="78" y="68"/>
                  </a:cubicBezTo>
                  <a:cubicBezTo>
                    <a:pt x="85" y="62"/>
                    <a:pt x="92" y="58"/>
                    <a:pt x="100" y="55"/>
                  </a:cubicBezTo>
                  <a:cubicBezTo>
                    <a:pt x="108" y="53"/>
                    <a:pt x="117" y="52"/>
                    <a:pt x="123" y="52"/>
                  </a:cubicBezTo>
                  <a:cubicBezTo>
                    <a:pt x="132" y="52"/>
                    <a:pt x="142" y="54"/>
                    <a:pt x="142" y="54"/>
                  </a:cubicBezTo>
                  <a:cubicBezTo>
                    <a:pt x="146" y="55"/>
                    <a:pt x="148" y="53"/>
                    <a:pt x="149" y="50"/>
                  </a:cubicBezTo>
                  <a:cubicBezTo>
                    <a:pt x="152" y="42"/>
                    <a:pt x="160" y="18"/>
                    <a:pt x="16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p:cNvSpPr>
            <p:nvPr userDrawn="1"/>
          </p:nvSpPr>
          <p:spPr bwMode="auto">
            <a:xfrm>
              <a:off x="3807" y="1406"/>
              <a:ext cx="728" cy="1219"/>
            </a:xfrm>
            <a:custGeom>
              <a:avLst/>
              <a:gdLst>
                <a:gd name="T0" fmla="*/ 303 w 308"/>
                <a:gd name="T1" fmla="*/ 6 h 515"/>
                <a:gd name="T2" fmla="*/ 286 w 308"/>
                <a:gd name="T3" fmla="*/ 2 h 515"/>
                <a:gd name="T4" fmla="*/ 262 w 308"/>
                <a:gd name="T5" fmla="*/ 0 h 515"/>
                <a:gd name="T6" fmla="*/ 188 w 308"/>
                <a:gd name="T7" fmla="*/ 27 h 515"/>
                <a:gd name="T8" fmla="*/ 153 w 308"/>
                <a:gd name="T9" fmla="*/ 106 h 515"/>
                <a:gd name="T10" fmla="*/ 151 w 308"/>
                <a:gd name="T11" fmla="*/ 118 h 515"/>
                <a:gd name="T12" fmla="*/ 111 w 308"/>
                <a:gd name="T13" fmla="*/ 118 h 515"/>
                <a:gd name="T14" fmla="*/ 105 w 308"/>
                <a:gd name="T15" fmla="*/ 123 h 515"/>
                <a:gd name="T16" fmla="*/ 99 w 308"/>
                <a:gd name="T17" fmla="*/ 159 h 515"/>
                <a:gd name="T18" fmla="*/ 104 w 308"/>
                <a:gd name="T19" fmla="*/ 165 h 515"/>
                <a:gd name="T20" fmla="*/ 143 w 308"/>
                <a:gd name="T21" fmla="*/ 165 h 515"/>
                <a:gd name="T22" fmla="*/ 104 w 308"/>
                <a:gd name="T23" fmla="*/ 384 h 515"/>
                <a:gd name="T24" fmla="*/ 93 w 308"/>
                <a:gd name="T25" fmla="*/ 427 h 515"/>
                <a:gd name="T26" fmla="*/ 81 w 308"/>
                <a:gd name="T27" fmla="*/ 452 h 515"/>
                <a:gd name="T28" fmla="*/ 65 w 308"/>
                <a:gd name="T29" fmla="*/ 464 h 515"/>
                <a:gd name="T30" fmla="*/ 44 w 308"/>
                <a:gd name="T31" fmla="*/ 467 h 515"/>
                <a:gd name="T32" fmla="*/ 30 w 308"/>
                <a:gd name="T33" fmla="*/ 466 h 515"/>
                <a:gd name="T34" fmla="*/ 21 w 308"/>
                <a:gd name="T35" fmla="*/ 463 h 515"/>
                <a:gd name="T36" fmla="*/ 15 w 308"/>
                <a:gd name="T37" fmla="*/ 466 h 515"/>
                <a:gd name="T38" fmla="*/ 2 w 308"/>
                <a:gd name="T39" fmla="*/ 501 h 515"/>
                <a:gd name="T40" fmla="*/ 4 w 308"/>
                <a:gd name="T41" fmla="*/ 508 h 515"/>
                <a:gd name="T42" fmla="*/ 20 w 308"/>
                <a:gd name="T43" fmla="*/ 513 h 515"/>
                <a:gd name="T44" fmla="*/ 46 w 308"/>
                <a:gd name="T45" fmla="*/ 515 h 515"/>
                <a:gd name="T46" fmla="*/ 89 w 308"/>
                <a:gd name="T47" fmla="*/ 509 h 515"/>
                <a:gd name="T48" fmla="*/ 121 w 308"/>
                <a:gd name="T49" fmla="*/ 486 h 515"/>
                <a:gd name="T50" fmla="*/ 144 w 308"/>
                <a:gd name="T51" fmla="*/ 447 h 515"/>
                <a:gd name="T52" fmla="*/ 159 w 308"/>
                <a:gd name="T53" fmla="*/ 388 h 515"/>
                <a:gd name="T54" fmla="*/ 199 w 308"/>
                <a:gd name="T55" fmla="*/ 165 h 515"/>
                <a:gd name="T56" fmla="*/ 257 w 308"/>
                <a:gd name="T57" fmla="*/ 165 h 515"/>
                <a:gd name="T58" fmla="*/ 262 w 308"/>
                <a:gd name="T59" fmla="*/ 160 h 515"/>
                <a:gd name="T60" fmla="*/ 269 w 308"/>
                <a:gd name="T61" fmla="*/ 123 h 515"/>
                <a:gd name="T62" fmla="*/ 263 w 308"/>
                <a:gd name="T63" fmla="*/ 118 h 515"/>
                <a:gd name="T64" fmla="*/ 207 w 308"/>
                <a:gd name="T65" fmla="*/ 118 h 515"/>
                <a:gd name="T66" fmla="*/ 217 w 308"/>
                <a:gd name="T67" fmla="*/ 78 h 515"/>
                <a:gd name="T68" fmla="*/ 229 w 308"/>
                <a:gd name="T69" fmla="*/ 60 h 515"/>
                <a:gd name="T70" fmla="*/ 243 w 308"/>
                <a:gd name="T71" fmla="*/ 51 h 515"/>
                <a:gd name="T72" fmla="*/ 262 w 308"/>
                <a:gd name="T73" fmla="*/ 48 h 515"/>
                <a:gd name="T74" fmla="*/ 277 w 308"/>
                <a:gd name="T75" fmla="*/ 49 h 515"/>
                <a:gd name="T76" fmla="*/ 286 w 308"/>
                <a:gd name="T77" fmla="*/ 51 h 515"/>
                <a:gd name="T78" fmla="*/ 293 w 308"/>
                <a:gd name="T79" fmla="*/ 49 h 515"/>
                <a:gd name="T80" fmla="*/ 307 w 308"/>
                <a:gd name="T81" fmla="*/ 12 h 515"/>
                <a:gd name="T82" fmla="*/ 303 w 308"/>
                <a:gd name="T8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8" h="515">
                  <a:moveTo>
                    <a:pt x="303" y="6"/>
                  </a:moveTo>
                  <a:cubicBezTo>
                    <a:pt x="298" y="4"/>
                    <a:pt x="293" y="3"/>
                    <a:pt x="286" y="2"/>
                  </a:cubicBezTo>
                  <a:cubicBezTo>
                    <a:pt x="279" y="1"/>
                    <a:pt x="271" y="0"/>
                    <a:pt x="262" y="0"/>
                  </a:cubicBezTo>
                  <a:cubicBezTo>
                    <a:pt x="231" y="0"/>
                    <a:pt x="206" y="9"/>
                    <a:pt x="188" y="27"/>
                  </a:cubicBezTo>
                  <a:cubicBezTo>
                    <a:pt x="171" y="44"/>
                    <a:pt x="159" y="71"/>
                    <a:pt x="153" y="106"/>
                  </a:cubicBezTo>
                  <a:cubicBezTo>
                    <a:pt x="151" y="118"/>
                    <a:pt x="151" y="118"/>
                    <a:pt x="151" y="118"/>
                  </a:cubicBezTo>
                  <a:cubicBezTo>
                    <a:pt x="111" y="118"/>
                    <a:pt x="111" y="118"/>
                    <a:pt x="111" y="118"/>
                  </a:cubicBezTo>
                  <a:cubicBezTo>
                    <a:pt x="111" y="118"/>
                    <a:pt x="106" y="118"/>
                    <a:pt x="105" y="123"/>
                  </a:cubicBezTo>
                  <a:cubicBezTo>
                    <a:pt x="99" y="159"/>
                    <a:pt x="99" y="159"/>
                    <a:pt x="99" y="159"/>
                  </a:cubicBezTo>
                  <a:cubicBezTo>
                    <a:pt x="98" y="163"/>
                    <a:pt x="100" y="165"/>
                    <a:pt x="104" y="165"/>
                  </a:cubicBezTo>
                  <a:cubicBezTo>
                    <a:pt x="143" y="165"/>
                    <a:pt x="143" y="165"/>
                    <a:pt x="143" y="165"/>
                  </a:cubicBezTo>
                  <a:cubicBezTo>
                    <a:pt x="104" y="384"/>
                    <a:pt x="104" y="384"/>
                    <a:pt x="104" y="384"/>
                  </a:cubicBezTo>
                  <a:cubicBezTo>
                    <a:pt x="101" y="402"/>
                    <a:pt x="97" y="416"/>
                    <a:pt x="93" y="427"/>
                  </a:cubicBezTo>
                  <a:cubicBezTo>
                    <a:pt x="89" y="438"/>
                    <a:pt x="86" y="446"/>
                    <a:pt x="81" y="452"/>
                  </a:cubicBezTo>
                  <a:cubicBezTo>
                    <a:pt x="77" y="458"/>
                    <a:pt x="72" y="462"/>
                    <a:pt x="65" y="464"/>
                  </a:cubicBezTo>
                  <a:cubicBezTo>
                    <a:pt x="59" y="466"/>
                    <a:pt x="52" y="467"/>
                    <a:pt x="44" y="467"/>
                  </a:cubicBezTo>
                  <a:cubicBezTo>
                    <a:pt x="40" y="467"/>
                    <a:pt x="35" y="467"/>
                    <a:pt x="30" y="466"/>
                  </a:cubicBezTo>
                  <a:cubicBezTo>
                    <a:pt x="26" y="465"/>
                    <a:pt x="24" y="464"/>
                    <a:pt x="21" y="463"/>
                  </a:cubicBezTo>
                  <a:cubicBezTo>
                    <a:pt x="21" y="463"/>
                    <a:pt x="16" y="461"/>
                    <a:pt x="15" y="466"/>
                  </a:cubicBezTo>
                  <a:cubicBezTo>
                    <a:pt x="13" y="469"/>
                    <a:pt x="3" y="498"/>
                    <a:pt x="2" y="501"/>
                  </a:cubicBezTo>
                  <a:cubicBezTo>
                    <a:pt x="0" y="505"/>
                    <a:pt x="2" y="507"/>
                    <a:pt x="4" y="508"/>
                  </a:cubicBezTo>
                  <a:cubicBezTo>
                    <a:pt x="10" y="510"/>
                    <a:pt x="13" y="511"/>
                    <a:pt x="20" y="513"/>
                  </a:cubicBezTo>
                  <a:cubicBezTo>
                    <a:pt x="30" y="515"/>
                    <a:pt x="38" y="515"/>
                    <a:pt x="46" y="515"/>
                  </a:cubicBezTo>
                  <a:cubicBezTo>
                    <a:pt x="62" y="515"/>
                    <a:pt x="77" y="513"/>
                    <a:pt x="89" y="509"/>
                  </a:cubicBezTo>
                  <a:cubicBezTo>
                    <a:pt x="101" y="504"/>
                    <a:pt x="112" y="496"/>
                    <a:pt x="121" y="486"/>
                  </a:cubicBezTo>
                  <a:cubicBezTo>
                    <a:pt x="132" y="475"/>
                    <a:pt x="138" y="463"/>
                    <a:pt x="144" y="447"/>
                  </a:cubicBezTo>
                  <a:cubicBezTo>
                    <a:pt x="150" y="431"/>
                    <a:pt x="155" y="411"/>
                    <a:pt x="159" y="388"/>
                  </a:cubicBezTo>
                  <a:cubicBezTo>
                    <a:pt x="199" y="165"/>
                    <a:pt x="199" y="165"/>
                    <a:pt x="199" y="165"/>
                  </a:cubicBezTo>
                  <a:cubicBezTo>
                    <a:pt x="257" y="165"/>
                    <a:pt x="257" y="165"/>
                    <a:pt x="257" y="165"/>
                  </a:cubicBezTo>
                  <a:cubicBezTo>
                    <a:pt x="257" y="165"/>
                    <a:pt x="261" y="165"/>
                    <a:pt x="262" y="160"/>
                  </a:cubicBezTo>
                  <a:cubicBezTo>
                    <a:pt x="269" y="123"/>
                    <a:pt x="269" y="123"/>
                    <a:pt x="269" y="123"/>
                  </a:cubicBezTo>
                  <a:cubicBezTo>
                    <a:pt x="269" y="120"/>
                    <a:pt x="268" y="118"/>
                    <a:pt x="263" y="118"/>
                  </a:cubicBezTo>
                  <a:cubicBezTo>
                    <a:pt x="207" y="118"/>
                    <a:pt x="207" y="118"/>
                    <a:pt x="207" y="118"/>
                  </a:cubicBezTo>
                  <a:cubicBezTo>
                    <a:pt x="208" y="117"/>
                    <a:pt x="210" y="97"/>
                    <a:pt x="217" y="78"/>
                  </a:cubicBezTo>
                  <a:cubicBezTo>
                    <a:pt x="219" y="70"/>
                    <a:pt x="224" y="64"/>
                    <a:pt x="229" y="60"/>
                  </a:cubicBezTo>
                  <a:cubicBezTo>
                    <a:pt x="233" y="55"/>
                    <a:pt x="238" y="52"/>
                    <a:pt x="243" y="51"/>
                  </a:cubicBezTo>
                  <a:cubicBezTo>
                    <a:pt x="249" y="49"/>
                    <a:pt x="255" y="48"/>
                    <a:pt x="262" y="48"/>
                  </a:cubicBezTo>
                  <a:cubicBezTo>
                    <a:pt x="267" y="48"/>
                    <a:pt x="273" y="48"/>
                    <a:pt x="277" y="49"/>
                  </a:cubicBezTo>
                  <a:cubicBezTo>
                    <a:pt x="282" y="50"/>
                    <a:pt x="284" y="51"/>
                    <a:pt x="286" y="51"/>
                  </a:cubicBezTo>
                  <a:cubicBezTo>
                    <a:pt x="291" y="53"/>
                    <a:pt x="292" y="52"/>
                    <a:pt x="293" y="49"/>
                  </a:cubicBezTo>
                  <a:cubicBezTo>
                    <a:pt x="307" y="12"/>
                    <a:pt x="307" y="12"/>
                    <a:pt x="307" y="12"/>
                  </a:cubicBezTo>
                  <a:cubicBezTo>
                    <a:pt x="308" y="8"/>
                    <a:pt x="305" y="6"/>
                    <a:pt x="30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userDrawn="1"/>
          </p:nvSpPr>
          <p:spPr bwMode="auto">
            <a:xfrm>
              <a:off x="2542" y="1421"/>
              <a:ext cx="132" cy="908"/>
            </a:xfrm>
            <a:custGeom>
              <a:avLst/>
              <a:gdLst>
                <a:gd name="T0" fmla="*/ 56 w 56"/>
                <a:gd name="T1" fmla="*/ 378 h 384"/>
                <a:gd name="T2" fmla="*/ 51 w 56"/>
                <a:gd name="T3" fmla="*/ 384 h 384"/>
                <a:gd name="T4" fmla="*/ 5 w 56"/>
                <a:gd name="T5" fmla="*/ 384 h 384"/>
                <a:gd name="T6" fmla="*/ 0 w 56"/>
                <a:gd name="T7" fmla="*/ 378 h 384"/>
                <a:gd name="T8" fmla="*/ 0 w 56"/>
                <a:gd name="T9" fmla="*/ 5 h 384"/>
                <a:gd name="T10" fmla="*/ 5 w 56"/>
                <a:gd name="T11" fmla="*/ 0 h 384"/>
                <a:gd name="T12" fmla="*/ 51 w 56"/>
                <a:gd name="T13" fmla="*/ 0 h 384"/>
                <a:gd name="T14" fmla="*/ 56 w 56"/>
                <a:gd name="T15" fmla="*/ 5 h 384"/>
                <a:gd name="T16" fmla="*/ 56 w 56"/>
                <a:gd name="T17" fmla="*/ 37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4">
                  <a:moveTo>
                    <a:pt x="56" y="378"/>
                  </a:moveTo>
                  <a:cubicBezTo>
                    <a:pt x="56" y="381"/>
                    <a:pt x="54" y="384"/>
                    <a:pt x="51" y="384"/>
                  </a:cubicBezTo>
                  <a:cubicBezTo>
                    <a:pt x="5" y="384"/>
                    <a:pt x="5" y="384"/>
                    <a:pt x="5" y="384"/>
                  </a:cubicBezTo>
                  <a:cubicBezTo>
                    <a:pt x="2" y="384"/>
                    <a:pt x="0" y="381"/>
                    <a:pt x="0" y="378"/>
                  </a:cubicBezTo>
                  <a:cubicBezTo>
                    <a:pt x="0" y="5"/>
                    <a:pt x="0" y="5"/>
                    <a:pt x="0" y="5"/>
                  </a:cubicBezTo>
                  <a:cubicBezTo>
                    <a:pt x="0" y="2"/>
                    <a:pt x="2" y="0"/>
                    <a:pt x="5" y="0"/>
                  </a:cubicBezTo>
                  <a:cubicBezTo>
                    <a:pt x="51" y="0"/>
                    <a:pt x="51" y="0"/>
                    <a:pt x="51" y="0"/>
                  </a:cubicBezTo>
                  <a:cubicBezTo>
                    <a:pt x="54" y="0"/>
                    <a:pt x="56" y="2"/>
                    <a:pt x="56" y="5"/>
                  </a:cubicBezTo>
                  <a:lnTo>
                    <a:pt x="56" y="3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3" name="Content Placeholder 2"/>
          <p:cNvSpPr>
            <a:spLocks noGrp="1"/>
          </p:cNvSpPr>
          <p:nvPr>
            <p:ph idx="1"/>
          </p:nvPr>
        </p:nvSpPr>
        <p:spPr>
          <a:xfrm>
            <a:off x="253812" y="1201294"/>
            <a:ext cx="8640092" cy="3481199"/>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Footer Placeholder 1"/>
          <p:cNvSpPr>
            <a:spLocks noGrp="1"/>
          </p:cNvSpPr>
          <p:nvPr>
            <p:ph type="ftr" sz="quarter" idx="17"/>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359595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asic_Service Cloud_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0167" y="2839697"/>
            <a:ext cx="1934097" cy="1975628"/>
          </a:xfrm>
          <a:prstGeom prst="rect">
            <a:avLst/>
          </a:prstGeom>
        </p:spPr>
      </p:pic>
      <p:sp>
        <p:nvSpPr>
          <p:cNvPr id="30" name="Oval 29"/>
          <p:cNvSpPr/>
          <p:nvPr/>
        </p:nvSpPr>
        <p:spPr>
          <a:xfrm>
            <a:off x="428751" y="3520019"/>
            <a:ext cx="755377" cy="755180"/>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1" y="-75237"/>
            <a:ext cx="355225" cy="355133"/>
          </a:xfrm>
          <a:prstGeom prst="rect">
            <a:avLst/>
          </a:prstGeom>
        </p:spPr>
      </p:pic>
      <p:sp>
        <p:nvSpPr>
          <p:cNvPr id="34" name="Oval 33"/>
          <p:cNvSpPr/>
          <p:nvPr/>
        </p:nvSpPr>
        <p:spPr>
          <a:xfrm>
            <a:off x="-739493" y="-121700"/>
            <a:ext cx="964723" cy="964472"/>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1033" y="638389"/>
            <a:ext cx="1479872" cy="1479487"/>
          </a:xfrm>
          <a:prstGeom prst="rect">
            <a:avLst/>
          </a:prstGeom>
        </p:spPr>
      </p:pic>
      <p:sp>
        <p:nvSpPr>
          <p:cNvPr id="39" name="Oval 38"/>
          <p:cNvSpPr/>
          <p:nvPr/>
        </p:nvSpPr>
        <p:spPr>
          <a:xfrm>
            <a:off x="8521034" y="370717"/>
            <a:ext cx="622967" cy="622805"/>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grpSp>
        <p:nvGrpSpPr>
          <p:cNvPr id="40" name="Group 39"/>
          <p:cNvGrpSpPr/>
          <p:nvPr/>
        </p:nvGrpSpPr>
        <p:grpSpPr>
          <a:xfrm>
            <a:off x="6516799" y="3770056"/>
            <a:ext cx="828489" cy="724529"/>
            <a:chOff x="9356933" y="5612937"/>
            <a:chExt cx="434231" cy="379842"/>
          </a:xfrm>
        </p:grpSpPr>
        <p:sp>
          <p:nvSpPr>
            <p:cNvPr id="41" name="Oval 40"/>
            <p:cNvSpPr/>
            <p:nvPr userDrawn="1"/>
          </p:nvSpPr>
          <p:spPr>
            <a:xfrm>
              <a:off x="9356933" y="5612937"/>
              <a:ext cx="338651" cy="338651"/>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sp>
          <p:nvSpPr>
            <p:cNvPr id="42" name="Oval 41"/>
            <p:cNvSpPr/>
            <p:nvPr userDrawn="1"/>
          </p:nvSpPr>
          <p:spPr>
            <a:xfrm>
              <a:off x="9600004" y="5801619"/>
              <a:ext cx="191160" cy="191160"/>
            </a:xfrm>
            <a:prstGeom prst="ellipse">
              <a:avLst/>
            </a:prstGeom>
            <a:solidFill>
              <a:srgbClr val="FFFFFF">
                <a:alpha val="2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grpSp>
      <p:pic>
        <p:nvPicPr>
          <p:cNvPr id="43" name="Pictur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575" y="3734766"/>
            <a:ext cx="1912642" cy="1912144"/>
          </a:xfrm>
          <a:prstGeom prst="rect">
            <a:avLst/>
          </a:prstGeom>
        </p:spPr>
      </p:pic>
      <p:sp>
        <p:nvSpPr>
          <p:cNvPr id="49" name="Title 1"/>
          <p:cNvSpPr>
            <a:spLocks noGrp="1"/>
          </p:cNvSpPr>
          <p:nvPr>
            <p:ph type="title"/>
          </p:nvPr>
        </p:nvSpPr>
        <p:spPr>
          <a:xfrm>
            <a:off x="253813" y="68041"/>
            <a:ext cx="8638901" cy="681032"/>
          </a:xfrm>
        </p:spPr>
        <p:txBody>
          <a:bodyPr/>
          <a:lstStyle>
            <a:lvl1pPr>
              <a:defRPr>
                <a:solidFill>
                  <a:schemeClr val="bg1"/>
                </a:solidFill>
              </a:defRPr>
            </a:lvl1pPr>
          </a:lstStyle>
          <a:p>
            <a:r>
              <a:rPr lang="en-US" smtClean="0"/>
              <a:t>Click to edit Master title style</a:t>
            </a:r>
            <a:endParaRPr lang="en-US" dirty="0"/>
          </a:p>
        </p:txBody>
      </p:sp>
      <p:sp>
        <p:nvSpPr>
          <p:cNvPr id="50" name="Text Placeholder 3"/>
          <p:cNvSpPr>
            <a:spLocks noGrp="1"/>
          </p:cNvSpPr>
          <p:nvPr>
            <p:ph type="body" sz="quarter" idx="16"/>
          </p:nvPr>
        </p:nvSpPr>
        <p:spPr>
          <a:xfrm>
            <a:off x="253812" y="765810"/>
            <a:ext cx="8615892" cy="338554"/>
          </a:xfrm>
        </p:spPr>
        <p:txBody>
          <a:bodyPr vert="horz" lIns="9144" tIns="0" rIns="0" bIns="0" rtlCol="0">
            <a:spAutoFit/>
          </a:bodyPr>
          <a:lstStyle>
            <a:lvl1pPr>
              <a:defRPr lang="en-US" sz="2400" spc="-20" dirty="0" smtClean="0">
                <a:solidFill>
                  <a:schemeClr val="bg1"/>
                </a:solidFill>
              </a:defRPr>
            </a:lvl1pPr>
          </a:lstStyle>
          <a:p>
            <a:pPr lvl="0">
              <a:buNone/>
            </a:pPr>
            <a:r>
              <a:rPr lang="en-US" smtClean="0"/>
              <a:t>Click to edit Master text styles</a:t>
            </a:r>
          </a:p>
        </p:txBody>
      </p:sp>
      <p:grpSp>
        <p:nvGrpSpPr>
          <p:cNvPr id="51" name="Group 18"/>
          <p:cNvGrpSpPr>
            <a:grpSpLocks noChangeAspect="1"/>
          </p:cNvGrpSpPr>
          <p:nvPr/>
        </p:nvGrpSpPr>
        <p:grpSpPr bwMode="auto">
          <a:xfrm>
            <a:off x="8434649" y="4703176"/>
            <a:ext cx="458991" cy="321287"/>
            <a:chOff x="267" y="-340"/>
            <a:chExt cx="7144" cy="5002"/>
          </a:xfrm>
        </p:grpSpPr>
        <p:sp>
          <p:nvSpPr>
            <p:cNvPr id="52" name="Freeform 19"/>
            <p:cNvSpPr>
              <a:spLocks/>
            </p:cNvSpPr>
            <p:nvPr userDrawn="1"/>
          </p:nvSpPr>
          <p:spPr bwMode="auto">
            <a:xfrm>
              <a:off x="267" y="-340"/>
              <a:ext cx="7144" cy="5002"/>
            </a:xfrm>
            <a:custGeom>
              <a:avLst/>
              <a:gdLst>
                <a:gd name="T0" fmla="*/ 1257 w 3021"/>
                <a:gd name="T1" fmla="*/ 230 h 2114"/>
                <a:gd name="T2" fmla="*/ 1640 w 3021"/>
                <a:gd name="T3" fmla="*/ 66 h 2114"/>
                <a:gd name="T4" fmla="*/ 2106 w 3021"/>
                <a:gd name="T5" fmla="*/ 342 h 2114"/>
                <a:gd name="T6" fmla="*/ 2369 w 3021"/>
                <a:gd name="T7" fmla="*/ 286 h 2114"/>
                <a:gd name="T8" fmla="*/ 3021 w 3021"/>
                <a:gd name="T9" fmla="*/ 943 h 2114"/>
                <a:gd name="T10" fmla="*/ 2369 w 3021"/>
                <a:gd name="T11" fmla="*/ 1600 h 2114"/>
                <a:gd name="T12" fmla="*/ 2241 w 3021"/>
                <a:gd name="T13" fmla="*/ 1587 h 2114"/>
                <a:gd name="T14" fmla="*/ 1826 w 3021"/>
                <a:gd name="T15" fmla="*/ 1831 h 2114"/>
                <a:gd name="T16" fmla="*/ 1618 w 3021"/>
                <a:gd name="T17" fmla="*/ 1783 h 2114"/>
                <a:gd name="T18" fmla="*/ 1118 w 3021"/>
                <a:gd name="T19" fmla="*/ 2114 h 2114"/>
                <a:gd name="T20" fmla="*/ 608 w 3021"/>
                <a:gd name="T21" fmla="*/ 1758 h 2114"/>
                <a:gd name="T22" fmla="*/ 504 w 3021"/>
                <a:gd name="T23" fmla="*/ 1769 h 2114"/>
                <a:gd name="T24" fmla="*/ 0 w 3021"/>
                <a:gd name="T25" fmla="*/ 1260 h 2114"/>
                <a:gd name="T26" fmla="*/ 252 w 3021"/>
                <a:gd name="T27" fmla="*/ 819 h 2114"/>
                <a:gd name="T28" fmla="*/ 204 w 3021"/>
                <a:gd name="T29" fmla="*/ 586 h 2114"/>
                <a:gd name="T30" fmla="*/ 791 w 3021"/>
                <a:gd name="T31" fmla="*/ 0 h 2114"/>
                <a:gd name="T32" fmla="*/ 1257 w 3021"/>
                <a:gd name="T33" fmla="*/ 230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1" h="2114">
                  <a:moveTo>
                    <a:pt x="1257" y="230"/>
                  </a:moveTo>
                  <a:cubicBezTo>
                    <a:pt x="1355" y="129"/>
                    <a:pt x="1490" y="66"/>
                    <a:pt x="1640" y="66"/>
                  </a:cubicBezTo>
                  <a:cubicBezTo>
                    <a:pt x="1840" y="66"/>
                    <a:pt x="2014" y="177"/>
                    <a:pt x="2106" y="342"/>
                  </a:cubicBezTo>
                  <a:cubicBezTo>
                    <a:pt x="2187" y="306"/>
                    <a:pt x="2276" y="286"/>
                    <a:pt x="2369" y="286"/>
                  </a:cubicBezTo>
                  <a:cubicBezTo>
                    <a:pt x="2729" y="286"/>
                    <a:pt x="3021" y="580"/>
                    <a:pt x="3021" y="943"/>
                  </a:cubicBezTo>
                  <a:cubicBezTo>
                    <a:pt x="3021" y="1306"/>
                    <a:pt x="2729" y="1600"/>
                    <a:pt x="2369" y="1600"/>
                  </a:cubicBezTo>
                  <a:cubicBezTo>
                    <a:pt x="2326" y="1600"/>
                    <a:pt x="2283" y="1595"/>
                    <a:pt x="2241" y="1587"/>
                  </a:cubicBezTo>
                  <a:cubicBezTo>
                    <a:pt x="2160" y="1733"/>
                    <a:pt x="2004" y="1831"/>
                    <a:pt x="1826" y="1831"/>
                  </a:cubicBezTo>
                  <a:cubicBezTo>
                    <a:pt x="1751" y="1831"/>
                    <a:pt x="1680" y="1814"/>
                    <a:pt x="1618" y="1783"/>
                  </a:cubicBezTo>
                  <a:cubicBezTo>
                    <a:pt x="1535" y="1977"/>
                    <a:pt x="1342" y="2114"/>
                    <a:pt x="1118" y="2114"/>
                  </a:cubicBezTo>
                  <a:cubicBezTo>
                    <a:pt x="884" y="2114"/>
                    <a:pt x="685" y="1966"/>
                    <a:pt x="608" y="1758"/>
                  </a:cubicBezTo>
                  <a:cubicBezTo>
                    <a:pt x="575" y="1765"/>
                    <a:pt x="540" y="1769"/>
                    <a:pt x="504" y="1769"/>
                  </a:cubicBezTo>
                  <a:cubicBezTo>
                    <a:pt x="226" y="1769"/>
                    <a:pt x="0" y="1541"/>
                    <a:pt x="0" y="1260"/>
                  </a:cubicBezTo>
                  <a:cubicBezTo>
                    <a:pt x="0" y="1071"/>
                    <a:pt x="102" y="907"/>
                    <a:pt x="252" y="819"/>
                  </a:cubicBezTo>
                  <a:cubicBezTo>
                    <a:pt x="221" y="747"/>
                    <a:pt x="204" y="668"/>
                    <a:pt x="204" y="586"/>
                  </a:cubicBezTo>
                  <a:cubicBezTo>
                    <a:pt x="204" y="262"/>
                    <a:pt x="467" y="0"/>
                    <a:pt x="791" y="0"/>
                  </a:cubicBezTo>
                  <a:cubicBezTo>
                    <a:pt x="981" y="0"/>
                    <a:pt x="1150" y="90"/>
                    <a:pt x="1257" y="2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0"/>
            <p:cNvSpPr>
              <a:spLocks/>
            </p:cNvSpPr>
            <p:nvPr userDrawn="1"/>
          </p:nvSpPr>
          <p:spPr bwMode="auto">
            <a:xfrm>
              <a:off x="1298"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6" y="211"/>
                    <a:pt x="22" y="209"/>
                  </a:cubicBezTo>
                  <a:cubicBezTo>
                    <a:pt x="20" y="208"/>
                    <a:pt x="16" y="206"/>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p:cNvSpPr>
            <p:nvPr userDrawn="1"/>
          </p:nvSpPr>
          <p:spPr bwMode="auto">
            <a:xfrm>
              <a:off x="3443"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5" y="212"/>
                    <a:pt x="22" y="209"/>
                  </a:cubicBezTo>
                  <a:cubicBezTo>
                    <a:pt x="21" y="209"/>
                    <a:pt x="16" y="207"/>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noEditPoints="1"/>
            </p:cNvSpPr>
            <p:nvPr userDrawn="1"/>
          </p:nvSpPr>
          <p:spPr bwMode="auto">
            <a:xfrm>
              <a:off x="4455" y="1671"/>
              <a:ext cx="596" cy="672"/>
            </a:xfrm>
            <a:custGeom>
              <a:avLst/>
              <a:gdLst>
                <a:gd name="T0" fmla="*/ 245 w 252"/>
                <a:gd name="T1" fmla="*/ 87 h 284"/>
                <a:gd name="T2" fmla="*/ 221 w 252"/>
                <a:gd name="T3" fmla="*/ 42 h 284"/>
                <a:gd name="T4" fmla="*/ 181 w 252"/>
                <a:gd name="T5" fmla="*/ 12 h 284"/>
                <a:gd name="T6" fmla="*/ 126 w 252"/>
                <a:gd name="T7" fmla="*/ 0 h 284"/>
                <a:gd name="T8" fmla="*/ 71 w 252"/>
                <a:gd name="T9" fmla="*/ 12 h 284"/>
                <a:gd name="T10" fmla="*/ 31 w 252"/>
                <a:gd name="T11" fmla="*/ 42 h 284"/>
                <a:gd name="T12" fmla="*/ 7 w 252"/>
                <a:gd name="T13" fmla="*/ 87 h 284"/>
                <a:gd name="T14" fmla="*/ 0 w 252"/>
                <a:gd name="T15" fmla="*/ 142 h 284"/>
                <a:gd name="T16" fmla="*/ 7 w 252"/>
                <a:gd name="T17" fmla="*/ 198 h 284"/>
                <a:gd name="T18" fmla="*/ 31 w 252"/>
                <a:gd name="T19" fmla="*/ 243 h 284"/>
                <a:gd name="T20" fmla="*/ 71 w 252"/>
                <a:gd name="T21" fmla="*/ 273 h 284"/>
                <a:gd name="T22" fmla="*/ 126 w 252"/>
                <a:gd name="T23" fmla="*/ 284 h 284"/>
                <a:gd name="T24" fmla="*/ 181 w 252"/>
                <a:gd name="T25" fmla="*/ 273 h 284"/>
                <a:gd name="T26" fmla="*/ 221 w 252"/>
                <a:gd name="T27" fmla="*/ 243 h 284"/>
                <a:gd name="T28" fmla="*/ 245 w 252"/>
                <a:gd name="T29" fmla="*/ 198 h 284"/>
                <a:gd name="T30" fmla="*/ 252 w 252"/>
                <a:gd name="T31" fmla="*/ 142 h 284"/>
                <a:gd name="T32" fmla="*/ 245 w 252"/>
                <a:gd name="T33" fmla="*/ 87 h 284"/>
                <a:gd name="T34" fmla="*/ 193 w 252"/>
                <a:gd name="T35" fmla="*/ 142 h 284"/>
                <a:gd name="T36" fmla="*/ 176 w 252"/>
                <a:gd name="T37" fmla="*/ 213 h 284"/>
                <a:gd name="T38" fmla="*/ 126 w 252"/>
                <a:gd name="T39" fmla="*/ 237 h 284"/>
                <a:gd name="T40" fmla="*/ 76 w 252"/>
                <a:gd name="T41" fmla="*/ 213 h 284"/>
                <a:gd name="T42" fmla="*/ 60 w 252"/>
                <a:gd name="T43" fmla="*/ 142 h 284"/>
                <a:gd name="T44" fmla="*/ 76 w 252"/>
                <a:gd name="T45" fmla="*/ 72 h 284"/>
                <a:gd name="T46" fmla="*/ 126 w 252"/>
                <a:gd name="T47" fmla="*/ 48 h 284"/>
                <a:gd name="T48" fmla="*/ 176 w 252"/>
                <a:gd name="T49" fmla="*/ 72 h 284"/>
                <a:gd name="T50" fmla="*/ 193 w 252"/>
                <a:gd name="T51"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284">
                  <a:moveTo>
                    <a:pt x="245" y="87"/>
                  </a:moveTo>
                  <a:cubicBezTo>
                    <a:pt x="240" y="69"/>
                    <a:pt x="232" y="54"/>
                    <a:pt x="221" y="42"/>
                  </a:cubicBezTo>
                  <a:cubicBezTo>
                    <a:pt x="211" y="29"/>
                    <a:pt x="197" y="19"/>
                    <a:pt x="181" y="12"/>
                  </a:cubicBezTo>
                  <a:cubicBezTo>
                    <a:pt x="166" y="4"/>
                    <a:pt x="147" y="0"/>
                    <a:pt x="126" y="0"/>
                  </a:cubicBezTo>
                  <a:cubicBezTo>
                    <a:pt x="105" y="0"/>
                    <a:pt x="86" y="4"/>
                    <a:pt x="71" y="12"/>
                  </a:cubicBezTo>
                  <a:cubicBezTo>
                    <a:pt x="55" y="19"/>
                    <a:pt x="41" y="29"/>
                    <a:pt x="31" y="42"/>
                  </a:cubicBezTo>
                  <a:cubicBezTo>
                    <a:pt x="20" y="54"/>
                    <a:pt x="12" y="69"/>
                    <a:pt x="7" y="87"/>
                  </a:cubicBezTo>
                  <a:cubicBezTo>
                    <a:pt x="2" y="104"/>
                    <a:pt x="0" y="122"/>
                    <a:pt x="0" y="142"/>
                  </a:cubicBezTo>
                  <a:cubicBezTo>
                    <a:pt x="0" y="162"/>
                    <a:pt x="2" y="181"/>
                    <a:pt x="7" y="198"/>
                  </a:cubicBezTo>
                  <a:cubicBezTo>
                    <a:pt x="12" y="215"/>
                    <a:pt x="20" y="230"/>
                    <a:pt x="31" y="243"/>
                  </a:cubicBezTo>
                  <a:cubicBezTo>
                    <a:pt x="41" y="255"/>
                    <a:pt x="55" y="265"/>
                    <a:pt x="71" y="273"/>
                  </a:cubicBezTo>
                  <a:cubicBezTo>
                    <a:pt x="86" y="280"/>
                    <a:pt x="105" y="284"/>
                    <a:pt x="126" y="284"/>
                  </a:cubicBezTo>
                  <a:cubicBezTo>
                    <a:pt x="147" y="284"/>
                    <a:pt x="166" y="280"/>
                    <a:pt x="181" y="273"/>
                  </a:cubicBezTo>
                  <a:cubicBezTo>
                    <a:pt x="197" y="265"/>
                    <a:pt x="211" y="255"/>
                    <a:pt x="221" y="243"/>
                  </a:cubicBezTo>
                  <a:cubicBezTo>
                    <a:pt x="232" y="230"/>
                    <a:pt x="240" y="215"/>
                    <a:pt x="245" y="198"/>
                  </a:cubicBezTo>
                  <a:cubicBezTo>
                    <a:pt x="250" y="181"/>
                    <a:pt x="252" y="162"/>
                    <a:pt x="252" y="142"/>
                  </a:cubicBezTo>
                  <a:cubicBezTo>
                    <a:pt x="252" y="122"/>
                    <a:pt x="250" y="104"/>
                    <a:pt x="245" y="87"/>
                  </a:cubicBezTo>
                  <a:moveTo>
                    <a:pt x="193" y="142"/>
                  </a:moveTo>
                  <a:cubicBezTo>
                    <a:pt x="193" y="172"/>
                    <a:pt x="187" y="196"/>
                    <a:pt x="176" y="213"/>
                  </a:cubicBezTo>
                  <a:cubicBezTo>
                    <a:pt x="165" y="229"/>
                    <a:pt x="149" y="237"/>
                    <a:pt x="126" y="237"/>
                  </a:cubicBezTo>
                  <a:cubicBezTo>
                    <a:pt x="103" y="237"/>
                    <a:pt x="87" y="229"/>
                    <a:pt x="76" y="213"/>
                  </a:cubicBezTo>
                  <a:cubicBezTo>
                    <a:pt x="65" y="196"/>
                    <a:pt x="60" y="172"/>
                    <a:pt x="60" y="142"/>
                  </a:cubicBezTo>
                  <a:cubicBezTo>
                    <a:pt x="60" y="112"/>
                    <a:pt x="65" y="89"/>
                    <a:pt x="76" y="72"/>
                  </a:cubicBezTo>
                  <a:cubicBezTo>
                    <a:pt x="87" y="56"/>
                    <a:pt x="103" y="48"/>
                    <a:pt x="126" y="48"/>
                  </a:cubicBezTo>
                  <a:cubicBezTo>
                    <a:pt x="149" y="48"/>
                    <a:pt x="165" y="56"/>
                    <a:pt x="176" y="72"/>
                  </a:cubicBezTo>
                  <a:cubicBezTo>
                    <a:pt x="187" y="89"/>
                    <a:pt x="193" y="112"/>
                    <a:pt x="193" y="1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p:cNvSpPr>
            <p:nvPr userDrawn="1"/>
          </p:nvSpPr>
          <p:spPr bwMode="auto">
            <a:xfrm>
              <a:off x="5566" y="1671"/>
              <a:ext cx="507" cy="670"/>
            </a:xfrm>
            <a:custGeom>
              <a:avLst/>
              <a:gdLst>
                <a:gd name="T0" fmla="*/ 199 w 214"/>
                <a:gd name="T1" fmla="*/ 229 h 283"/>
                <a:gd name="T2" fmla="*/ 193 w 214"/>
                <a:gd name="T3" fmla="*/ 226 h 283"/>
                <a:gd name="T4" fmla="*/ 169 w 214"/>
                <a:gd name="T5" fmla="*/ 233 h 283"/>
                <a:gd name="T6" fmla="*/ 140 w 214"/>
                <a:gd name="T7" fmla="*/ 235 h 283"/>
                <a:gd name="T8" fmla="*/ 81 w 214"/>
                <a:gd name="T9" fmla="*/ 213 h 283"/>
                <a:gd name="T10" fmla="*/ 59 w 214"/>
                <a:gd name="T11" fmla="*/ 142 h 283"/>
                <a:gd name="T12" fmla="*/ 79 w 214"/>
                <a:gd name="T13" fmla="*/ 74 h 283"/>
                <a:gd name="T14" fmla="*/ 136 w 214"/>
                <a:gd name="T15" fmla="*/ 49 h 283"/>
                <a:gd name="T16" fmla="*/ 191 w 214"/>
                <a:gd name="T17" fmla="*/ 56 h 283"/>
                <a:gd name="T18" fmla="*/ 197 w 214"/>
                <a:gd name="T19" fmla="*/ 53 h 283"/>
                <a:gd name="T20" fmla="*/ 210 w 214"/>
                <a:gd name="T21" fmla="*/ 18 h 283"/>
                <a:gd name="T22" fmla="*/ 206 w 214"/>
                <a:gd name="T23" fmla="*/ 11 h 283"/>
                <a:gd name="T24" fmla="*/ 172 w 214"/>
                <a:gd name="T25" fmla="*/ 3 h 283"/>
                <a:gd name="T26" fmla="*/ 133 w 214"/>
                <a:gd name="T27" fmla="*/ 0 h 283"/>
                <a:gd name="T28" fmla="*/ 75 w 214"/>
                <a:gd name="T29" fmla="*/ 11 h 283"/>
                <a:gd name="T30" fmla="*/ 34 w 214"/>
                <a:gd name="T31" fmla="*/ 41 h 283"/>
                <a:gd name="T32" fmla="*/ 9 w 214"/>
                <a:gd name="T33" fmla="*/ 86 h 283"/>
                <a:gd name="T34" fmla="*/ 0 w 214"/>
                <a:gd name="T35" fmla="*/ 142 h 283"/>
                <a:gd name="T36" fmla="*/ 35 w 214"/>
                <a:gd name="T37" fmla="*/ 245 h 283"/>
                <a:gd name="T38" fmla="*/ 137 w 214"/>
                <a:gd name="T39" fmla="*/ 283 h 283"/>
                <a:gd name="T40" fmla="*/ 210 w 214"/>
                <a:gd name="T41" fmla="*/ 270 h 283"/>
                <a:gd name="T42" fmla="*/ 212 w 214"/>
                <a:gd name="T43" fmla="*/ 264 h 283"/>
                <a:gd name="T44" fmla="*/ 199 w 214"/>
                <a:gd name="T45" fmla="*/ 2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83">
                  <a:moveTo>
                    <a:pt x="199" y="229"/>
                  </a:moveTo>
                  <a:cubicBezTo>
                    <a:pt x="198" y="224"/>
                    <a:pt x="193" y="226"/>
                    <a:pt x="193" y="226"/>
                  </a:cubicBezTo>
                  <a:cubicBezTo>
                    <a:pt x="185" y="229"/>
                    <a:pt x="177" y="231"/>
                    <a:pt x="169" y="233"/>
                  </a:cubicBezTo>
                  <a:cubicBezTo>
                    <a:pt x="160" y="234"/>
                    <a:pt x="151" y="235"/>
                    <a:pt x="140" y="235"/>
                  </a:cubicBezTo>
                  <a:cubicBezTo>
                    <a:pt x="115" y="235"/>
                    <a:pt x="95" y="227"/>
                    <a:pt x="81" y="213"/>
                  </a:cubicBezTo>
                  <a:cubicBezTo>
                    <a:pt x="67" y="198"/>
                    <a:pt x="59" y="174"/>
                    <a:pt x="59" y="142"/>
                  </a:cubicBezTo>
                  <a:cubicBezTo>
                    <a:pt x="59" y="113"/>
                    <a:pt x="66" y="91"/>
                    <a:pt x="79" y="74"/>
                  </a:cubicBezTo>
                  <a:cubicBezTo>
                    <a:pt x="91" y="57"/>
                    <a:pt x="111" y="49"/>
                    <a:pt x="136" y="49"/>
                  </a:cubicBezTo>
                  <a:cubicBezTo>
                    <a:pt x="158" y="49"/>
                    <a:pt x="174" y="51"/>
                    <a:pt x="191" y="56"/>
                  </a:cubicBezTo>
                  <a:cubicBezTo>
                    <a:pt x="191" y="56"/>
                    <a:pt x="195" y="58"/>
                    <a:pt x="197" y="53"/>
                  </a:cubicBezTo>
                  <a:cubicBezTo>
                    <a:pt x="201" y="40"/>
                    <a:pt x="205" y="31"/>
                    <a:pt x="210" y="18"/>
                  </a:cubicBezTo>
                  <a:cubicBezTo>
                    <a:pt x="211" y="14"/>
                    <a:pt x="208" y="12"/>
                    <a:pt x="206" y="11"/>
                  </a:cubicBezTo>
                  <a:cubicBezTo>
                    <a:pt x="200" y="9"/>
                    <a:pt x="184" y="5"/>
                    <a:pt x="172" y="3"/>
                  </a:cubicBezTo>
                  <a:cubicBezTo>
                    <a:pt x="161" y="1"/>
                    <a:pt x="148" y="0"/>
                    <a:pt x="133" y="0"/>
                  </a:cubicBezTo>
                  <a:cubicBezTo>
                    <a:pt x="111" y="0"/>
                    <a:pt x="92" y="4"/>
                    <a:pt x="75" y="11"/>
                  </a:cubicBezTo>
                  <a:cubicBezTo>
                    <a:pt x="59" y="19"/>
                    <a:pt x="45" y="29"/>
                    <a:pt x="34" y="41"/>
                  </a:cubicBezTo>
                  <a:cubicBezTo>
                    <a:pt x="23" y="54"/>
                    <a:pt x="14" y="69"/>
                    <a:pt x="9" y="86"/>
                  </a:cubicBezTo>
                  <a:cubicBezTo>
                    <a:pt x="3" y="103"/>
                    <a:pt x="0" y="122"/>
                    <a:pt x="0" y="142"/>
                  </a:cubicBezTo>
                  <a:cubicBezTo>
                    <a:pt x="0" y="185"/>
                    <a:pt x="12" y="220"/>
                    <a:pt x="35" y="245"/>
                  </a:cubicBezTo>
                  <a:cubicBezTo>
                    <a:pt x="58" y="270"/>
                    <a:pt x="92" y="283"/>
                    <a:pt x="137" y="283"/>
                  </a:cubicBezTo>
                  <a:cubicBezTo>
                    <a:pt x="163" y="283"/>
                    <a:pt x="190" y="278"/>
                    <a:pt x="210" y="270"/>
                  </a:cubicBezTo>
                  <a:cubicBezTo>
                    <a:pt x="210" y="270"/>
                    <a:pt x="214" y="268"/>
                    <a:pt x="212" y="264"/>
                  </a:cubicBezTo>
                  <a:lnTo>
                    <a:pt x="199"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noEditPoints="1"/>
            </p:cNvSpPr>
            <p:nvPr userDrawn="1"/>
          </p:nvSpPr>
          <p:spPr bwMode="auto">
            <a:xfrm>
              <a:off x="6108" y="1671"/>
              <a:ext cx="582"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noEditPoints="1"/>
            </p:cNvSpPr>
            <p:nvPr userDrawn="1"/>
          </p:nvSpPr>
          <p:spPr bwMode="auto">
            <a:xfrm>
              <a:off x="2793" y="1671"/>
              <a:ext cx="581"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noEditPoints="1"/>
            </p:cNvSpPr>
            <p:nvPr userDrawn="1"/>
          </p:nvSpPr>
          <p:spPr bwMode="auto">
            <a:xfrm>
              <a:off x="1870" y="1671"/>
              <a:ext cx="537" cy="672"/>
            </a:xfrm>
            <a:custGeom>
              <a:avLst/>
              <a:gdLst>
                <a:gd name="T0" fmla="*/ 142 w 227"/>
                <a:gd name="T1" fmla="*/ 105 h 284"/>
                <a:gd name="T2" fmla="*/ 115 w 227"/>
                <a:gd name="T3" fmla="*/ 104 h 284"/>
                <a:gd name="T4" fmla="*/ 72 w 227"/>
                <a:gd name="T5" fmla="*/ 110 h 284"/>
                <a:gd name="T6" fmla="*/ 35 w 227"/>
                <a:gd name="T7" fmla="*/ 127 h 284"/>
                <a:gd name="T8" fmla="*/ 10 w 227"/>
                <a:gd name="T9" fmla="*/ 156 h 284"/>
                <a:gd name="T10" fmla="*/ 0 w 227"/>
                <a:gd name="T11" fmla="*/ 196 h 284"/>
                <a:gd name="T12" fmla="*/ 8 w 227"/>
                <a:gd name="T13" fmla="*/ 236 h 284"/>
                <a:gd name="T14" fmla="*/ 31 w 227"/>
                <a:gd name="T15" fmla="*/ 263 h 284"/>
                <a:gd name="T16" fmla="*/ 67 w 227"/>
                <a:gd name="T17" fmla="*/ 279 h 284"/>
                <a:gd name="T18" fmla="*/ 113 w 227"/>
                <a:gd name="T19" fmla="*/ 284 h 284"/>
                <a:gd name="T20" fmla="*/ 166 w 227"/>
                <a:gd name="T21" fmla="*/ 279 h 284"/>
                <a:gd name="T22" fmla="*/ 210 w 227"/>
                <a:gd name="T23" fmla="*/ 271 h 284"/>
                <a:gd name="T24" fmla="*/ 223 w 227"/>
                <a:gd name="T25" fmla="*/ 267 h 284"/>
                <a:gd name="T26" fmla="*/ 227 w 227"/>
                <a:gd name="T27" fmla="*/ 262 h 284"/>
                <a:gd name="T28" fmla="*/ 227 w 227"/>
                <a:gd name="T29" fmla="*/ 102 h 284"/>
                <a:gd name="T30" fmla="*/ 199 w 227"/>
                <a:gd name="T31" fmla="*/ 24 h 284"/>
                <a:gd name="T32" fmla="*/ 118 w 227"/>
                <a:gd name="T33" fmla="*/ 0 h 284"/>
                <a:gd name="T34" fmla="*/ 72 w 227"/>
                <a:gd name="T35" fmla="*/ 4 h 284"/>
                <a:gd name="T36" fmla="*/ 18 w 227"/>
                <a:gd name="T37" fmla="*/ 24 h 284"/>
                <a:gd name="T38" fmla="*/ 16 w 227"/>
                <a:gd name="T39" fmla="*/ 31 h 284"/>
                <a:gd name="T40" fmla="*/ 28 w 227"/>
                <a:gd name="T41" fmla="*/ 64 h 284"/>
                <a:gd name="T42" fmla="*/ 34 w 227"/>
                <a:gd name="T43" fmla="*/ 67 h 284"/>
                <a:gd name="T44" fmla="*/ 37 w 227"/>
                <a:gd name="T45" fmla="*/ 66 h 284"/>
                <a:gd name="T46" fmla="*/ 113 w 227"/>
                <a:gd name="T47" fmla="*/ 48 h 284"/>
                <a:gd name="T48" fmla="*/ 157 w 227"/>
                <a:gd name="T49" fmla="*/ 59 h 284"/>
                <a:gd name="T50" fmla="*/ 171 w 227"/>
                <a:gd name="T51" fmla="*/ 101 h 284"/>
                <a:gd name="T52" fmla="*/ 171 w 227"/>
                <a:gd name="T53" fmla="*/ 109 h 284"/>
                <a:gd name="T54" fmla="*/ 142 w 227"/>
                <a:gd name="T55" fmla="*/ 105 h 284"/>
                <a:gd name="T56" fmla="*/ 72 w 227"/>
                <a:gd name="T57" fmla="*/ 228 h 284"/>
                <a:gd name="T58" fmla="*/ 62 w 227"/>
                <a:gd name="T59" fmla="*/ 218 h 284"/>
                <a:gd name="T60" fmla="*/ 57 w 227"/>
                <a:gd name="T61" fmla="*/ 195 h 284"/>
                <a:gd name="T62" fmla="*/ 73 w 227"/>
                <a:gd name="T63" fmla="*/ 161 h 284"/>
                <a:gd name="T64" fmla="*/ 123 w 227"/>
                <a:gd name="T65" fmla="*/ 148 h 284"/>
                <a:gd name="T66" fmla="*/ 171 w 227"/>
                <a:gd name="T67" fmla="*/ 152 h 284"/>
                <a:gd name="T68" fmla="*/ 171 w 227"/>
                <a:gd name="T69" fmla="*/ 232 h 284"/>
                <a:gd name="T70" fmla="*/ 171 w 227"/>
                <a:gd name="T71" fmla="*/ 232 h 284"/>
                <a:gd name="T72" fmla="*/ 124 w 227"/>
                <a:gd name="T73" fmla="*/ 238 h 284"/>
                <a:gd name="T74" fmla="*/ 72 w 227"/>
                <a:gd name="T75" fmla="*/ 22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7" h="284">
                  <a:moveTo>
                    <a:pt x="142" y="105"/>
                  </a:moveTo>
                  <a:cubicBezTo>
                    <a:pt x="135" y="105"/>
                    <a:pt x="126" y="104"/>
                    <a:pt x="115" y="104"/>
                  </a:cubicBezTo>
                  <a:cubicBezTo>
                    <a:pt x="100" y="104"/>
                    <a:pt x="85" y="106"/>
                    <a:pt x="72" y="110"/>
                  </a:cubicBezTo>
                  <a:cubicBezTo>
                    <a:pt x="58" y="114"/>
                    <a:pt x="46" y="119"/>
                    <a:pt x="35" y="127"/>
                  </a:cubicBezTo>
                  <a:cubicBezTo>
                    <a:pt x="24" y="134"/>
                    <a:pt x="16" y="144"/>
                    <a:pt x="10" y="156"/>
                  </a:cubicBezTo>
                  <a:cubicBezTo>
                    <a:pt x="4" y="167"/>
                    <a:pt x="0" y="181"/>
                    <a:pt x="0" y="196"/>
                  </a:cubicBezTo>
                  <a:cubicBezTo>
                    <a:pt x="0" y="212"/>
                    <a:pt x="3" y="225"/>
                    <a:pt x="8" y="236"/>
                  </a:cubicBezTo>
                  <a:cubicBezTo>
                    <a:pt x="14" y="247"/>
                    <a:pt x="21" y="256"/>
                    <a:pt x="31" y="263"/>
                  </a:cubicBezTo>
                  <a:cubicBezTo>
                    <a:pt x="41" y="270"/>
                    <a:pt x="53" y="276"/>
                    <a:pt x="67" y="279"/>
                  </a:cubicBezTo>
                  <a:cubicBezTo>
                    <a:pt x="81" y="282"/>
                    <a:pt x="96" y="284"/>
                    <a:pt x="113" y="284"/>
                  </a:cubicBezTo>
                  <a:cubicBezTo>
                    <a:pt x="131" y="284"/>
                    <a:pt x="149" y="282"/>
                    <a:pt x="166" y="279"/>
                  </a:cubicBezTo>
                  <a:cubicBezTo>
                    <a:pt x="184" y="276"/>
                    <a:pt x="205" y="272"/>
                    <a:pt x="210" y="271"/>
                  </a:cubicBezTo>
                  <a:cubicBezTo>
                    <a:pt x="216" y="269"/>
                    <a:pt x="223" y="267"/>
                    <a:pt x="223" y="267"/>
                  </a:cubicBezTo>
                  <a:cubicBezTo>
                    <a:pt x="227" y="266"/>
                    <a:pt x="227" y="262"/>
                    <a:pt x="227" y="262"/>
                  </a:cubicBezTo>
                  <a:cubicBezTo>
                    <a:pt x="227" y="102"/>
                    <a:pt x="227" y="102"/>
                    <a:pt x="227" y="102"/>
                  </a:cubicBezTo>
                  <a:cubicBezTo>
                    <a:pt x="227" y="67"/>
                    <a:pt x="217" y="40"/>
                    <a:pt x="199" y="24"/>
                  </a:cubicBezTo>
                  <a:cubicBezTo>
                    <a:pt x="180" y="8"/>
                    <a:pt x="153" y="0"/>
                    <a:pt x="118" y="0"/>
                  </a:cubicBezTo>
                  <a:cubicBezTo>
                    <a:pt x="105" y="0"/>
                    <a:pt x="84" y="2"/>
                    <a:pt x="72" y="4"/>
                  </a:cubicBezTo>
                  <a:cubicBezTo>
                    <a:pt x="72" y="4"/>
                    <a:pt x="33" y="12"/>
                    <a:pt x="18" y="24"/>
                  </a:cubicBezTo>
                  <a:cubicBezTo>
                    <a:pt x="18" y="24"/>
                    <a:pt x="14" y="26"/>
                    <a:pt x="16" y="31"/>
                  </a:cubicBezTo>
                  <a:cubicBezTo>
                    <a:pt x="28" y="64"/>
                    <a:pt x="28" y="64"/>
                    <a:pt x="28" y="64"/>
                  </a:cubicBezTo>
                  <a:cubicBezTo>
                    <a:pt x="30" y="69"/>
                    <a:pt x="34" y="67"/>
                    <a:pt x="34" y="67"/>
                  </a:cubicBezTo>
                  <a:cubicBezTo>
                    <a:pt x="34" y="67"/>
                    <a:pt x="35" y="67"/>
                    <a:pt x="37" y="66"/>
                  </a:cubicBezTo>
                  <a:cubicBezTo>
                    <a:pt x="71" y="48"/>
                    <a:pt x="113" y="48"/>
                    <a:pt x="113" y="48"/>
                  </a:cubicBezTo>
                  <a:cubicBezTo>
                    <a:pt x="132" y="48"/>
                    <a:pt x="147" y="52"/>
                    <a:pt x="157" y="59"/>
                  </a:cubicBezTo>
                  <a:cubicBezTo>
                    <a:pt x="166" y="67"/>
                    <a:pt x="171" y="78"/>
                    <a:pt x="171" y="101"/>
                  </a:cubicBezTo>
                  <a:cubicBezTo>
                    <a:pt x="171" y="109"/>
                    <a:pt x="171" y="109"/>
                    <a:pt x="171" y="109"/>
                  </a:cubicBezTo>
                  <a:cubicBezTo>
                    <a:pt x="156" y="106"/>
                    <a:pt x="142" y="105"/>
                    <a:pt x="142" y="105"/>
                  </a:cubicBezTo>
                  <a:close/>
                  <a:moveTo>
                    <a:pt x="72" y="228"/>
                  </a:moveTo>
                  <a:cubicBezTo>
                    <a:pt x="66" y="223"/>
                    <a:pt x="65" y="221"/>
                    <a:pt x="62" y="218"/>
                  </a:cubicBezTo>
                  <a:cubicBezTo>
                    <a:pt x="59" y="212"/>
                    <a:pt x="57" y="205"/>
                    <a:pt x="57" y="195"/>
                  </a:cubicBezTo>
                  <a:cubicBezTo>
                    <a:pt x="57" y="180"/>
                    <a:pt x="62" y="169"/>
                    <a:pt x="73" y="161"/>
                  </a:cubicBezTo>
                  <a:cubicBezTo>
                    <a:pt x="73" y="161"/>
                    <a:pt x="88" y="148"/>
                    <a:pt x="123" y="148"/>
                  </a:cubicBezTo>
                  <a:cubicBezTo>
                    <a:pt x="149" y="149"/>
                    <a:pt x="171" y="152"/>
                    <a:pt x="171" y="152"/>
                  </a:cubicBezTo>
                  <a:cubicBezTo>
                    <a:pt x="171" y="232"/>
                    <a:pt x="171" y="232"/>
                    <a:pt x="171" y="232"/>
                  </a:cubicBezTo>
                  <a:cubicBezTo>
                    <a:pt x="171" y="232"/>
                    <a:pt x="171" y="232"/>
                    <a:pt x="171" y="232"/>
                  </a:cubicBezTo>
                  <a:cubicBezTo>
                    <a:pt x="171" y="232"/>
                    <a:pt x="149" y="237"/>
                    <a:pt x="124" y="238"/>
                  </a:cubicBezTo>
                  <a:cubicBezTo>
                    <a:pt x="88" y="240"/>
                    <a:pt x="72" y="228"/>
                    <a:pt x="72" y="2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9"/>
            <p:cNvSpPr>
              <a:spLocks/>
            </p:cNvSpPr>
            <p:nvPr userDrawn="1"/>
          </p:nvSpPr>
          <p:spPr bwMode="auto">
            <a:xfrm>
              <a:off x="5162" y="1676"/>
              <a:ext cx="386" cy="653"/>
            </a:xfrm>
            <a:custGeom>
              <a:avLst/>
              <a:gdLst>
                <a:gd name="T0" fmla="*/ 162 w 163"/>
                <a:gd name="T1" fmla="*/ 13 h 276"/>
                <a:gd name="T2" fmla="*/ 159 w 163"/>
                <a:gd name="T3" fmla="*/ 7 h 276"/>
                <a:gd name="T4" fmla="*/ 130 w 163"/>
                <a:gd name="T5" fmla="*/ 2 h 276"/>
                <a:gd name="T6" fmla="*/ 85 w 163"/>
                <a:gd name="T7" fmla="*/ 9 h 276"/>
                <a:gd name="T8" fmla="*/ 55 w 163"/>
                <a:gd name="T9" fmla="*/ 31 h 276"/>
                <a:gd name="T10" fmla="*/ 55 w 163"/>
                <a:gd name="T11" fmla="*/ 9 h 276"/>
                <a:gd name="T12" fmla="*/ 50 w 163"/>
                <a:gd name="T13" fmla="*/ 4 h 276"/>
                <a:gd name="T14" fmla="*/ 5 w 163"/>
                <a:gd name="T15" fmla="*/ 4 h 276"/>
                <a:gd name="T16" fmla="*/ 0 w 163"/>
                <a:gd name="T17" fmla="*/ 9 h 276"/>
                <a:gd name="T18" fmla="*/ 0 w 163"/>
                <a:gd name="T19" fmla="*/ 270 h 276"/>
                <a:gd name="T20" fmla="*/ 6 w 163"/>
                <a:gd name="T21" fmla="*/ 276 h 276"/>
                <a:gd name="T22" fmla="*/ 52 w 163"/>
                <a:gd name="T23" fmla="*/ 276 h 276"/>
                <a:gd name="T24" fmla="*/ 57 w 163"/>
                <a:gd name="T25" fmla="*/ 270 h 276"/>
                <a:gd name="T26" fmla="*/ 57 w 163"/>
                <a:gd name="T27" fmla="*/ 140 h 276"/>
                <a:gd name="T28" fmla="*/ 63 w 163"/>
                <a:gd name="T29" fmla="*/ 94 h 276"/>
                <a:gd name="T30" fmla="*/ 78 w 163"/>
                <a:gd name="T31" fmla="*/ 68 h 276"/>
                <a:gd name="T32" fmla="*/ 100 w 163"/>
                <a:gd name="T33" fmla="*/ 55 h 276"/>
                <a:gd name="T34" fmla="*/ 123 w 163"/>
                <a:gd name="T35" fmla="*/ 52 h 276"/>
                <a:gd name="T36" fmla="*/ 142 w 163"/>
                <a:gd name="T37" fmla="*/ 54 h 276"/>
                <a:gd name="T38" fmla="*/ 149 w 163"/>
                <a:gd name="T39" fmla="*/ 50 h 276"/>
                <a:gd name="T40" fmla="*/ 162 w 163"/>
                <a:gd name="T41"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76">
                  <a:moveTo>
                    <a:pt x="162" y="13"/>
                  </a:moveTo>
                  <a:cubicBezTo>
                    <a:pt x="163" y="9"/>
                    <a:pt x="161" y="7"/>
                    <a:pt x="159" y="7"/>
                  </a:cubicBezTo>
                  <a:cubicBezTo>
                    <a:pt x="156" y="5"/>
                    <a:pt x="142" y="2"/>
                    <a:pt x="130" y="2"/>
                  </a:cubicBezTo>
                  <a:cubicBezTo>
                    <a:pt x="108" y="0"/>
                    <a:pt x="96" y="4"/>
                    <a:pt x="85" y="9"/>
                  </a:cubicBezTo>
                  <a:cubicBezTo>
                    <a:pt x="74" y="14"/>
                    <a:pt x="62" y="22"/>
                    <a:pt x="55" y="31"/>
                  </a:cubicBezTo>
                  <a:cubicBezTo>
                    <a:pt x="55" y="9"/>
                    <a:pt x="55" y="9"/>
                    <a:pt x="55" y="9"/>
                  </a:cubicBezTo>
                  <a:cubicBezTo>
                    <a:pt x="55" y="6"/>
                    <a:pt x="53" y="4"/>
                    <a:pt x="50" y="4"/>
                  </a:cubicBezTo>
                  <a:cubicBezTo>
                    <a:pt x="5" y="4"/>
                    <a:pt x="5" y="4"/>
                    <a:pt x="5" y="4"/>
                  </a:cubicBezTo>
                  <a:cubicBezTo>
                    <a:pt x="3" y="4"/>
                    <a:pt x="0" y="6"/>
                    <a:pt x="0" y="9"/>
                  </a:cubicBezTo>
                  <a:cubicBezTo>
                    <a:pt x="0" y="270"/>
                    <a:pt x="0" y="270"/>
                    <a:pt x="0" y="270"/>
                  </a:cubicBezTo>
                  <a:cubicBezTo>
                    <a:pt x="0" y="273"/>
                    <a:pt x="3" y="276"/>
                    <a:pt x="6" y="276"/>
                  </a:cubicBezTo>
                  <a:cubicBezTo>
                    <a:pt x="52" y="276"/>
                    <a:pt x="52" y="276"/>
                    <a:pt x="52" y="276"/>
                  </a:cubicBezTo>
                  <a:cubicBezTo>
                    <a:pt x="55" y="276"/>
                    <a:pt x="57" y="273"/>
                    <a:pt x="57" y="270"/>
                  </a:cubicBezTo>
                  <a:cubicBezTo>
                    <a:pt x="57" y="140"/>
                    <a:pt x="57" y="140"/>
                    <a:pt x="57" y="140"/>
                  </a:cubicBezTo>
                  <a:cubicBezTo>
                    <a:pt x="57" y="123"/>
                    <a:pt x="59" y="105"/>
                    <a:pt x="63" y="94"/>
                  </a:cubicBezTo>
                  <a:cubicBezTo>
                    <a:pt x="67" y="83"/>
                    <a:pt x="72" y="75"/>
                    <a:pt x="78" y="68"/>
                  </a:cubicBezTo>
                  <a:cubicBezTo>
                    <a:pt x="85" y="62"/>
                    <a:pt x="92" y="58"/>
                    <a:pt x="100" y="55"/>
                  </a:cubicBezTo>
                  <a:cubicBezTo>
                    <a:pt x="108" y="53"/>
                    <a:pt x="117" y="52"/>
                    <a:pt x="123" y="52"/>
                  </a:cubicBezTo>
                  <a:cubicBezTo>
                    <a:pt x="132" y="52"/>
                    <a:pt x="142" y="54"/>
                    <a:pt x="142" y="54"/>
                  </a:cubicBezTo>
                  <a:cubicBezTo>
                    <a:pt x="146" y="55"/>
                    <a:pt x="148" y="53"/>
                    <a:pt x="149" y="50"/>
                  </a:cubicBezTo>
                  <a:cubicBezTo>
                    <a:pt x="152" y="42"/>
                    <a:pt x="160" y="18"/>
                    <a:pt x="16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p:cNvSpPr>
            <p:nvPr userDrawn="1"/>
          </p:nvSpPr>
          <p:spPr bwMode="auto">
            <a:xfrm>
              <a:off x="3807" y="1406"/>
              <a:ext cx="728" cy="1219"/>
            </a:xfrm>
            <a:custGeom>
              <a:avLst/>
              <a:gdLst>
                <a:gd name="T0" fmla="*/ 303 w 308"/>
                <a:gd name="T1" fmla="*/ 6 h 515"/>
                <a:gd name="T2" fmla="*/ 286 w 308"/>
                <a:gd name="T3" fmla="*/ 2 h 515"/>
                <a:gd name="T4" fmla="*/ 262 w 308"/>
                <a:gd name="T5" fmla="*/ 0 h 515"/>
                <a:gd name="T6" fmla="*/ 188 w 308"/>
                <a:gd name="T7" fmla="*/ 27 h 515"/>
                <a:gd name="T8" fmla="*/ 153 w 308"/>
                <a:gd name="T9" fmla="*/ 106 h 515"/>
                <a:gd name="T10" fmla="*/ 151 w 308"/>
                <a:gd name="T11" fmla="*/ 118 h 515"/>
                <a:gd name="T12" fmla="*/ 111 w 308"/>
                <a:gd name="T13" fmla="*/ 118 h 515"/>
                <a:gd name="T14" fmla="*/ 105 w 308"/>
                <a:gd name="T15" fmla="*/ 123 h 515"/>
                <a:gd name="T16" fmla="*/ 99 w 308"/>
                <a:gd name="T17" fmla="*/ 159 h 515"/>
                <a:gd name="T18" fmla="*/ 104 w 308"/>
                <a:gd name="T19" fmla="*/ 165 h 515"/>
                <a:gd name="T20" fmla="*/ 143 w 308"/>
                <a:gd name="T21" fmla="*/ 165 h 515"/>
                <a:gd name="T22" fmla="*/ 104 w 308"/>
                <a:gd name="T23" fmla="*/ 384 h 515"/>
                <a:gd name="T24" fmla="*/ 93 w 308"/>
                <a:gd name="T25" fmla="*/ 427 h 515"/>
                <a:gd name="T26" fmla="*/ 81 w 308"/>
                <a:gd name="T27" fmla="*/ 452 h 515"/>
                <a:gd name="T28" fmla="*/ 65 w 308"/>
                <a:gd name="T29" fmla="*/ 464 h 515"/>
                <a:gd name="T30" fmla="*/ 44 w 308"/>
                <a:gd name="T31" fmla="*/ 467 h 515"/>
                <a:gd name="T32" fmla="*/ 30 w 308"/>
                <a:gd name="T33" fmla="*/ 466 h 515"/>
                <a:gd name="T34" fmla="*/ 21 w 308"/>
                <a:gd name="T35" fmla="*/ 463 h 515"/>
                <a:gd name="T36" fmla="*/ 15 w 308"/>
                <a:gd name="T37" fmla="*/ 466 h 515"/>
                <a:gd name="T38" fmla="*/ 2 w 308"/>
                <a:gd name="T39" fmla="*/ 501 h 515"/>
                <a:gd name="T40" fmla="*/ 4 w 308"/>
                <a:gd name="T41" fmla="*/ 508 h 515"/>
                <a:gd name="T42" fmla="*/ 20 w 308"/>
                <a:gd name="T43" fmla="*/ 513 h 515"/>
                <a:gd name="T44" fmla="*/ 46 w 308"/>
                <a:gd name="T45" fmla="*/ 515 h 515"/>
                <a:gd name="T46" fmla="*/ 89 w 308"/>
                <a:gd name="T47" fmla="*/ 509 h 515"/>
                <a:gd name="T48" fmla="*/ 121 w 308"/>
                <a:gd name="T49" fmla="*/ 486 h 515"/>
                <a:gd name="T50" fmla="*/ 144 w 308"/>
                <a:gd name="T51" fmla="*/ 447 h 515"/>
                <a:gd name="T52" fmla="*/ 159 w 308"/>
                <a:gd name="T53" fmla="*/ 388 h 515"/>
                <a:gd name="T54" fmla="*/ 199 w 308"/>
                <a:gd name="T55" fmla="*/ 165 h 515"/>
                <a:gd name="T56" fmla="*/ 257 w 308"/>
                <a:gd name="T57" fmla="*/ 165 h 515"/>
                <a:gd name="T58" fmla="*/ 262 w 308"/>
                <a:gd name="T59" fmla="*/ 160 h 515"/>
                <a:gd name="T60" fmla="*/ 269 w 308"/>
                <a:gd name="T61" fmla="*/ 123 h 515"/>
                <a:gd name="T62" fmla="*/ 263 w 308"/>
                <a:gd name="T63" fmla="*/ 118 h 515"/>
                <a:gd name="T64" fmla="*/ 207 w 308"/>
                <a:gd name="T65" fmla="*/ 118 h 515"/>
                <a:gd name="T66" fmla="*/ 217 w 308"/>
                <a:gd name="T67" fmla="*/ 78 h 515"/>
                <a:gd name="T68" fmla="*/ 229 w 308"/>
                <a:gd name="T69" fmla="*/ 60 h 515"/>
                <a:gd name="T70" fmla="*/ 243 w 308"/>
                <a:gd name="T71" fmla="*/ 51 h 515"/>
                <a:gd name="T72" fmla="*/ 262 w 308"/>
                <a:gd name="T73" fmla="*/ 48 h 515"/>
                <a:gd name="T74" fmla="*/ 277 w 308"/>
                <a:gd name="T75" fmla="*/ 49 h 515"/>
                <a:gd name="T76" fmla="*/ 286 w 308"/>
                <a:gd name="T77" fmla="*/ 51 h 515"/>
                <a:gd name="T78" fmla="*/ 293 w 308"/>
                <a:gd name="T79" fmla="*/ 49 h 515"/>
                <a:gd name="T80" fmla="*/ 307 w 308"/>
                <a:gd name="T81" fmla="*/ 12 h 515"/>
                <a:gd name="T82" fmla="*/ 303 w 308"/>
                <a:gd name="T8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8" h="515">
                  <a:moveTo>
                    <a:pt x="303" y="6"/>
                  </a:moveTo>
                  <a:cubicBezTo>
                    <a:pt x="298" y="4"/>
                    <a:pt x="293" y="3"/>
                    <a:pt x="286" y="2"/>
                  </a:cubicBezTo>
                  <a:cubicBezTo>
                    <a:pt x="279" y="1"/>
                    <a:pt x="271" y="0"/>
                    <a:pt x="262" y="0"/>
                  </a:cubicBezTo>
                  <a:cubicBezTo>
                    <a:pt x="231" y="0"/>
                    <a:pt x="206" y="9"/>
                    <a:pt x="188" y="27"/>
                  </a:cubicBezTo>
                  <a:cubicBezTo>
                    <a:pt x="171" y="44"/>
                    <a:pt x="159" y="71"/>
                    <a:pt x="153" y="106"/>
                  </a:cubicBezTo>
                  <a:cubicBezTo>
                    <a:pt x="151" y="118"/>
                    <a:pt x="151" y="118"/>
                    <a:pt x="151" y="118"/>
                  </a:cubicBezTo>
                  <a:cubicBezTo>
                    <a:pt x="111" y="118"/>
                    <a:pt x="111" y="118"/>
                    <a:pt x="111" y="118"/>
                  </a:cubicBezTo>
                  <a:cubicBezTo>
                    <a:pt x="111" y="118"/>
                    <a:pt x="106" y="118"/>
                    <a:pt x="105" y="123"/>
                  </a:cubicBezTo>
                  <a:cubicBezTo>
                    <a:pt x="99" y="159"/>
                    <a:pt x="99" y="159"/>
                    <a:pt x="99" y="159"/>
                  </a:cubicBezTo>
                  <a:cubicBezTo>
                    <a:pt x="98" y="163"/>
                    <a:pt x="100" y="165"/>
                    <a:pt x="104" y="165"/>
                  </a:cubicBezTo>
                  <a:cubicBezTo>
                    <a:pt x="143" y="165"/>
                    <a:pt x="143" y="165"/>
                    <a:pt x="143" y="165"/>
                  </a:cubicBezTo>
                  <a:cubicBezTo>
                    <a:pt x="104" y="384"/>
                    <a:pt x="104" y="384"/>
                    <a:pt x="104" y="384"/>
                  </a:cubicBezTo>
                  <a:cubicBezTo>
                    <a:pt x="101" y="402"/>
                    <a:pt x="97" y="416"/>
                    <a:pt x="93" y="427"/>
                  </a:cubicBezTo>
                  <a:cubicBezTo>
                    <a:pt x="89" y="438"/>
                    <a:pt x="86" y="446"/>
                    <a:pt x="81" y="452"/>
                  </a:cubicBezTo>
                  <a:cubicBezTo>
                    <a:pt x="77" y="458"/>
                    <a:pt x="72" y="462"/>
                    <a:pt x="65" y="464"/>
                  </a:cubicBezTo>
                  <a:cubicBezTo>
                    <a:pt x="59" y="466"/>
                    <a:pt x="52" y="467"/>
                    <a:pt x="44" y="467"/>
                  </a:cubicBezTo>
                  <a:cubicBezTo>
                    <a:pt x="40" y="467"/>
                    <a:pt x="35" y="467"/>
                    <a:pt x="30" y="466"/>
                  </a:cubicBezTo>
                  <a:cubicBezTo>
                    <a:pt x="26" y="465"/>
                    <a:pt x="24" y="464"/>
                    <a:pt x="21" y="463"/>
                  </a:cubicBezTo>
                  <a:cubicBezTo>
                    <a:pt x="21" y="463"/>
                    <a:pt x="16" y="461"/>
                    <a:pt x="15" y="466"/>
                  </a:cubicBezTo>
                  <a:cubicBezTo>
                    <a:pt x="13" y="469"/>
                    <a:pt x="3" y="498"/>
                    <a:pt x="2" y="501"/>
                  </a:cubicBezTo>
                  <a:cubicBezTo>
                    <a:pt x="0" y="505"/>
                    <a:pt x="2" y="507"/>
                    <a:pt x="4" y="508"/>
                  </a:cubicBezTo>
                  <a:cubicBezTo>
                    <a:pt x="10" y="510"/>
                    <a:pt x="13" y="511"/>
                    <a:pt x="20" y="513"/>
                  </a:cubicBezTo>
                  <a:cubicBezTo>
                    <a:pt x="30" y="515"/>
                    <a:pt x="38" y="515"/>
                    <a:pt x="46" y="515"/>
                  </a:cubicBezTo>
                  <a:cubicBezTo>
                    <a:pt x="62" y="515"/>
                    <a:pt x="77" y="513"/>
                    <a:pt x="89" y="509"/>
                  </a:cubicBezTo>
                  <a:cubicBezTo>
                    <a:pt x="101" y="504"/>
                    <a:pt x="112" y="496"/>
                    <a:pt x="121" y="486"/>
                  </a:cubicBezTo>
                  <a:cubicBezTo>
                    <a:pt x="132" y="475"/>
                    <a:pt x="138" y="463"/>
                    <a:pt x="144" y="447"/>
                  </a:cubicBezTo>
                  <a:cubicBezTo>
                    <a:pt x="150" y="431"/>
                    <a:pt x="155" y="411"/>
                    <a:pt x="159" y="388"/>
                  </a:cubicBezTo>
                  <a:cubicBezTo>
                    <a:pt x="199" y="165"/>
                    <a:pt x="199" y="165"/>
                    <a:pt x="199" y="165"/>
                  </a:cubicBezTo>
                  <a:cubicBezTo>
                    <a:pt x="257" y="165"/>
                    <a:pt x="257" y="165"/>
                    <a:pt x="257" y="165"/>
                  </a:cubicBezTo>
                  <a:cubicBezTo>
                    <a:pt x="257" y="165"/>
                    <a:pt x="261" y="165"/>
                    <a:pt x="262" y="160"/>
                  </a:cubicBezTo>
                  <a:cubicBezTo>
                    <a:pt x="269" y="123"/>
                    <a:pt x="269" y="123"/>
                    <a:pt x="269" y="123"/>
                  </a:cubicBezTo>
                  <a:cubicBezTo>
                    <a:pt x="269" y="120"/>
                    <a:pt x="268" y="118"/>
                    <a:pt x="263" y="118"/>
                  </a:cubicBezTo>
                  <a:cubicBezTo>
                    <a:pt x="207" y="118"/>
                    <a:pt x="207" y="118"/>
                    <a:pt x="207" y="118"/>
                  </a:cubicBezTo>
                  <a:cubicBezTo>
                    <a:pt x="208" y="117"/>
                    <a:pt x="210" y="97"/>
                    <a:pt x="217" y="78"/>
                  </a:cubicBezTo>
                  <a:cubicBezTo>
                    <a:pt x="219" y="70"/>
                    <a:pt x="224" y="64"/>
                    <a:pt x="229" y="60"/>
                  </a:cubicBezTo>
                  <a:cubicBezTo>
                    <a:pt x="233" y="55"/>
                    <a:pt x="238" y="52"/>
                    <a:pt x="243" y="51"/>
                  </a:cubicBezTo>
                  <a:cubicBezTo>
                    <a:pt x="249" y="49"/>
                    <a:pt x="255" y="48"/>
                    <a:pt x="262" y="48"/>
                  </a:cubicBezTo>
                  <a:cubicBezTo>
                    <a:pt x="267" y="48"/>
                    <a:pt x="273" y="48"/>
                    <a:pt x="277" y="49"/>
                  </a:cubicBezTo>
                  <a:cubicBezTo>
                    <a:pt x="282" y="50"/>
                    <a:pt x="284" y="51"/>
                    <a:pt x="286" y="51"/>
                  </a:cubicBezTo>
                  <a:cubicBezTo>
                    <a:pt x="291" y="53"/>
                    <a:pt x="292" y="52"/>
                    <a:pt x="293" y="49"/>
                  </a:cubicBezTo>
                  <a:cubicBezTo>
                    <a:pt x="307" y="12"/>
                    <a:pt x="307" y="12"/>
                    <a:pt x="307" y="12"/>
                  </a:cubicBezTo>
                  <a:cubicBezTo>
                    <a:pt x="308" y="8"/>
                    <a:pt x="305" y="6"/>
                    <a:pt x="30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userDrawn="1"/>
          </p:nvSpPr>
          <p:spPr bwMode="auto">
            <a:xfrm>
              <a:off x="2542" y="1421"/>
              <a:ext cx="132" cy="908"/>
            </a:xfrm>
            <a:custGeom>
              <a:avLst/>
              <a:gdLst>
                <a:gd name="T0" fmla="*/ 56 w 56"/>
                <a:gd name="T1" fmla="*/ 378 h 384"/>
                <a:gd name="T2" fmla="*/ 51 w 56"/>
                <a:gd name="T3" fmla="*/ 384 h 384"/>
                <a:gd name="T4" fmla="*/ 5 w 56"/>
                <a:gd name="T5" fmla="*/ 384 h 384"/>
                <a:gd name="T6" fmla="*/ 0 w 56"/>
                <a:gd name="T7" fmla="*/ 378 h 384"/>
                <a:gd name="T8" fmla="*/ 0 w 56"/>
                <a:gd name="T9" fmla="*/ 5 h 384"/>
                <a:gd name="T10" fmla="*/ 5 w 56"/>
                <a:gd name="T11" fmla="*/ 0 h 384"/>
                <a:gd name="T12" fmla="*/ 51 w 56"/>
                <a:gd name="T13" fmla="*/ 0 h 384"/>
                <a:gd name="T14" fmla="*/ 56 w 56"/>
                <a:gd name="T15" fmla="*/ 5 h 384"/>
                <a:gd name="T16" fmla="*/ 56 w 56"/>
                <a:gd name="T17" fmla="*/ 37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4">
                  <a:moveTo>
                    <a:pt x="56" y="378"/>
                  </a:moveTo>
                  <a:cubicBezTo>
                    <a:pt x="56" y="381"/>
                    <a:pt x="54" y="384"/>
                    <a:pt x="51" y="384"/>
                  </a:cubicBezTo>
                  <a:cubicBezTo>
                    <a:pt x="5" y="384"/>
                    <a:pt x="5" y="384"/>
                    <a:pt x="5" y="384"/>
                  </a:cubicBezTo>
                  <a:cubicBezTo>
                    <a:pt x="2" y="384"/>
                    <a:pt x="0" y="381"/>
                    <a:pt x="0" y="378"/>
                  </a:cubicBezTo>
                  <a:cubicBezTo>
                    <a:pt x="0" y="5"/>
                    <a:pt x="0" y="5"/>
                    <a:pt x="0" y="5"/>
                  </a:cubicBezTo>
                  <a:cubicBezTo>
                    <a:pt x="0" y="2"/>
                    <a:pt x="2" y="0"/>
                    <a:pt x="5" y="0"/>
                  </a:cubicBezTo>
                  <a:cubicBezTo>
                    <a:pt x="51" y="0"/>
                    <a:pt x="51" y="0"/>
                    <a:pt x="51" y="0"/>
                  </a:cubicBezTo>
                  <a:cubicBezTo>
                    <a:pt x="54" y="0"/>
                    <a:pt x="56" y="2"/>
                    <a:pt x="56" y="5"/>
                  </a:cubicBezTo>
                  <a:lnTo>
                    <a:pt x="56" y="3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3" name="Content Placeholder 2"/>
          <p:cNvSpPr>
            <a:spLocks noGrp="1"/>
          </p:cNvSpPr>
          <p:nvPr>
            <p:ph idx="1"/>
          </p:nvPr>
        </p:nvSpPr>
        <p:spPr>
          <a:xfrm>
            <a:off x="253812" y="1201294"/>
            <a:ext cx="8640092" cy="3481199"/>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Footer Placeholder 1"/>
          <p:cNvSpPr>
            <a:spLocks noGrp="1"/>
          </p:cNvSpPr>
          <p:nvPr>
            <p:ph type="ftr" sz="quarter" idx="17"/>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87180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asic_Marketing Cloud_Dark">
    <p:bg>
      <p:bgPr>
        <a:solidFill>
          <a:schemeClr val="accent5"/>
        </a:solidFill>
        <a:effectLst/>
      </p:bgPr>
    </p:bg>
    <p:spTree>
      <p:nvGrpSpPr>
        <p:cNvPr id="1" name=""/>
        <p:cNvGrpSpPr/>
        <p:nvPr/>
      </p:nvGrpSpPr>
      <p:grpSpPr>
        <a:xfrm>
          <a:off x="0" y="0"/>
          <a:ext cx="0" cy="0"/>
          <a:chOff x="0" y="0"/>
          <a:chExt cx="0" cy="0"/>
        </a:xfrm>
      </p:grpSpPr>
      <p:sp>
        <p:nvSpPr>
          <p:cNvPr id="2" name="Rectangle 1"/>
          <p:cNvSpPr/>
          <p:nvPr/>
        </p:nvSpPr>
        <p:spPr>
          <a:xfrm>
            <a:off x="1" y="0"/>
            <a:ext cx="9144095" cy="5143500"/>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2700000" scaled="1"/>
            <a:tileRect/>
          </a:gra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smtClean="0">
              <a:cs typeface="VAG Rounded Std Light"/>
            </a:endParaRPr>
          </a:p>
        </p:txBody>
      </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0167" y="2839697"/>
            <a:ext cx="1934097" cy="1975628"/>
          </a:xfrm>
          <a:prstGeom prst="rect">
            <a:avLst/>
          </a:prstGeom>
        </p:spPr>
      </p:pic>
      <p:sp>
        <p:nvSpPr>
          <p:cNvPr id="30" name="Oval 29"/>
          <p:cNvSpPr/>
          <p:nvPr/>
        </p:nvSpPr>
        <p:spPr>
          <a:xfrm>
            <a:off x="428751" y="3520019"/>
            <a:ext cx="755377" cy="755180"/>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1" y="-75237"/>
            <a:ext cx="355225" cy="355133"/>
          </a:xfrm>
          <a:prstGeom prst="rect">
            <a:avLst/>
          </a:prstGeom>
        </p:spPr>
      </p:pic>
      <p:sp>
        <p:nvSpPr>
          <p:cNvPr id="34" name="Oval 33"/>
          <p:cNvSpPr/>
          <p:nvPr/>
        </p:nvSpPr>
        <p:spPr>
          <a:xfrm>
            <a:off x="-739493" y="-121700"/>
            <a:ext cx="964723" cy="964472"/>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1033" y="638389"/>
            <a:ext cx="1479872" cy="1479487"/>
          </a:xfrm>
          <a:prstGeom prst="rect">
            <a:avLst/>
          </a:prstGeom>
        </p:spPr>
      </p:pic>
      <p:sp>
        <p:nvSpPr>
          <p:cNvPr id="39" name="Oval 38"/>
          <p:cNvSpPr/>
          <p:nvPr/>
        </p:nvSpPr>
        <p:spPr>
          <a:xfrm>
            <a:off x="8521034" y="370717"/>
            <a:ext cx="622967" cy="622805"/>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grpSp>
        <p:nvGrpSpPr>
          <p:cNvPr id="40" name="Group 39"/>
          <p:cNvGrpSpPr/>
          <p:nvPr/>
        </p:nvGrpSpPr>
        <p:grpSpPr>
          <a:xfrm>
            <a:off x="6516799" y="3770056"/>
            <a:ext cx="828489" cy="724529"/>
            <a:chOff x="9356933" y="5612937"/>
            <a:chExt cx="434231" cy="379842"/>
          </a:xfrm>
        </p:grpSpPr>
        <p:sp>
          <p:nvSpPr>
            <p:cNvPr id="41" name="Oval 40"/>
            <p:cNvSpPr/>
            <p:nvPr userDrawn="1"/>
          </p:nvSpPr>
          <p:spPr>
            <a:xfrm>
              <a:off x="9356933" y="5612937"/>
              <a:ext cx="338651" cy="338651"/>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sp>
          <p:nvSpPr>
            <p:cNvPr id="42" name="Oval 41"/>
            <p:cNvSpPr/>
            <p:nvPr userDrawn="1"/>
          </p:nvSpPr>
          <p:spPr>
            <a:xfrm>
              <a:off x="9600004" y="5801619"/>
              <a:ext cx="191160" cy="191160"/>
            </a:xfrm>
            <a:prstGeom prst="ellipse">
              <a:avLst/>
            </a:prstGeom>
            <a:solidFill>
              <a:srgbClr val="FFFFFF">
                <a:alpha val="2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grpSp>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575" y="3734766"/>
            <a:ext cx="1912642" cy="1912144"/>
          </a:xfrm>
          <a:prstGeom prst="rect">
            <a:avLst/>
          </a:prstGeom>
        </p:spPr>
      </p:pic>
      <p:sp>
        <p:nvSpPr>
          <p:cNvPr id="50" name="Title 1"/>
          <p:cNvSpPr>
            <a:spLocks noGrp="1"/>
          </p:cNvSpPr>
          <p:nvPr>
            <p:ph type="title"/>
          </p:nvPr>
        </p:nvSpPr>
        <p:spPr>
          <a:xfrm>
            <a:off x="253813" y="68041"/>
            <a:ext cx="8638901" cy="681032"/>
          </a:xfrm>
        </p:spPr>
        <p:txBody>
          <a:bodyPr/>
          <a:lstStyle>
            <a:lvl1pPr>
              <a:defRPr>
                <a:solidFill>
                  <a:schemeClr val="bg1"/>
                </a:solidFill>
              </a:defRPr>
            </a:lvl1pPr>
          </a:lstStyle>
          <a:p>
            <a:r>
              <a:rPr lang="en-US" smtClean="0"/>
              <a:t>Click to edit Master title style</a:t>
            </a:r>
            <a:endParaRPr lang="en-US"/>
          </a:p>
        </p:txBody>
      </p:sp>
      <p:sp>
        <p:nvSpPr>
          <p:cNvPr id="51" name="Text Placeholder 3"/>
          <p:cNvSpPr>
            <a:spLocks noGrp="1"/>
          </p:cNvSpPr>
          <p:nvPr>
            <p:ph type="body" sz="quarter" idx="16"/>
          </p:nvPr>
        </p:nvSpPr>
        <p:spPr>
          <a:xfrm>
            <a:off x="253812" y="765810"/>
            <a:ext cx="8615892" cy="338554"/>
          </a:xfrm>
        </p:spPr>
        <p:txBody>
          <a:bodyPr vert="horz" lIns="9144" tIns="0" rIns="0" bIns="0" rtlCol="0">
            <a:spAutoFit/>
          </a:bodyPr>
          <a:lstStyle>
            <a:lvl1pPr>
              <a:defRPr lang="en-US" sz="2400" spc="-20" dirty="0" smtClean="0">
                <a:solidFill>
                  <a:schemeClr val="bg1"/>
                </a:solidFill>
              </a:defRPr>
            </a:lvl1pPr>
          </a:lstStyle>
          <a:p>
            <a:pPr lvl="0">
              <a:buNone/>
            </a:pPr>
            <a:r>
              <a:rPr lang="en-US" smtClean="0"/>
              <a:t>Click to edit Master text styles</a:t>
            </a:r>
          </a:p>
        </p:txBody>
      </p:sp>
      <p:grpSp>
        <p:nvGrpSpPr>
          <p:cNvPr id="52" name="Group 18"/>
          <p:cNvGrpSpPr>
            <a:grpSpLocks noChangeAspect="1"/>
          </p:cNvGrpSpPr>
          <p:nvPr/>
        </p:nvGrpSpPr>
        <p:grpSpPr bwMode="auto">
          <a:xfrm>
            <a:off x="8434649" y="4703176"/>
            <a:ext cx="458991" cy="321287"/>
            <a:chOff x="267" y="-340"/>
            <a:chExt cx="7144" cy="5002"/>
          </a:xfrm>
        </p:grpSpPr>
        <p:sp>
          <p:nvSpPr>
            <p:cNvPr id="53" name="Freeform 19"/>
            <p:cNvSpPr>
              <a:spLocks/>
            </p:cNvSpPr>
            <p:nvPr userDrawn="1"/>
          </p:nvSpPr>
          <p:spPr bwMode="auto">
            <a:xfrm>
              <a:off x="267" y="-340"/>
              <a:ext cx="7144" cy="5002"/>
            </a:xfrm>
            <a:custGeom>
              <a:avLst/>
              <a:gdLst>
                <a:gd name="T0" fmla="*/ 1257 w 3021"/>
                <a:gd name="T1" fmla="*/ 230 h 2114"/>
                <a:gd name="T2" fmla="*/ 1640 w 3021"/>
                <a:gd name="T3" fmla="*/ 66 h 2114"/>
                <a:gd name="T4" fmla="*/ 2106 w 3021"/>
                <a:gd name="T5" fmla="*/ 342 h 2114"/>
                <a:gd name="T6" fmla="*/ 2369 w 3021"/>
                <a:gd name="T7" fmla="*/ 286 h 2114"/>
                <a:gd name="T8" fmla="*/ 3021 w 3021"/>
                <a:gd name="T9" fmla="*/ 943 h 2114"/>
                <a:gd name="T10" fmla="*/ 2369 w 3021"/>
                <a:gd name="T11" fmla="*/ 1600 h 2114"/>
                <a:gd name="T12" fmla="*/ 2241 w 3021"/>
                <a:gd name="T13" fmla="*/ 1587 h 2114"/>
                <a:gd name="T14" fmla="*/ 1826 w 3021"/>
                <a:gd name="T15" fmla="*/ 1831 h 2114"/>
                <a:gd name="T16" fmla="*/ 1618 w 3021"/>
                <a:gd name="T17" fmla="*/ 1783 h 2114"/>
                <a:gd name="T18" fmla="*/ 1118 w 3021"/>
                <a:gd name="T19" fmla="*/ 2114 h 2114"/>
                <a:gd name="T20" fmla="*/ 608 w 3021"/>
                <a:gd name="T21" fmla="*/ 1758 h 2114"/>
                <a:gd name="T22" fmla="*/ 504 w 3021"/>
                <a:gd name="T23" fmla="*/ 1769 h 2114"/>
                <a:gd name="T24" fmla="*/ 0 w 3021"/>
                <a:gd name="T25" fmla="*/ 1260 h 2114"/>
                <a:gd name="T26" fmla="*/ 252 w 3021"/>
                <a:gd name="T27" fmla="*/ 819 h 2114"/>
                <a:gd name="T28" fmla="*/ 204 w 3021"/>
                <a:gd name="T29" fmla="*/ 586 h 2114"/>
                <a:gd name="T30" fmla="*/ 791 w 3021"/>
                <a:gd name="T31" fmla="*/ 0 h 2114"/>
                <a:gd name="T32" fmla="*/ 1257 w 3021"/>
                <a:gd name="T33" fmla="*/ 230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1" h="2114">
                  <a:moveTo>
                    <a:pt x="1257" y="230"/>
                  </a:moveTo>
                  <a:cubicBezTo>
                    <a:pt x="1355" y="129"/>
                    <a:pt x="1490" y="66"/>
                    <a:pt x="1640" y="66"/>
                  </a:cubicBezTo>
                  <a:cubicBezTo>
                    <a:pt x="1840" y="66"/>
                    <a:pt x="2014" y="177"/>
                    <a:pt x="2106" y="342"/>
                  </a:cubicBezTo>
                  <a:cubicBezTo>
                    <a:pt x="2187" y="306"/>
                    <a:pt x="2276" y="286"/>
                    <a:pt x="2369" y="286"/>
                  </a:cubicBezTo>
                  <a:cubicBezTo>
                    <a:pt x="2729" y="286"/>
                    <a:pt x="3021" y="580"/>
                    <a:pt x="3021" y="943"/>
                  </a:cubicBezTo>
                  <a:cubicBezTo>
                    <a:pt x="3021" y="1306"/>
                    <a:pt x="2729" y="1600"/>
                    <a:pt x="2369" y="1600"/>
                  </a:cubicBezTo>
                  <a:cubicBezTo>
                    <a:pt x="2326" y="1600"/>
                    <a:pt x="2283" y="1595"/>
                    <a:pt x="2241" y="1587"/>
                  </a:cubicBezTo>
                  <a:cubicBezTo>
                    <a:pt x="2160" y="1733"/>
                    <a:pt x="2004" y="1831"/>
                    <a:pt x="1826" y="1831"/>
                  </a:cubicBezTo>
                  <a:cubicBezTo>
                    <a:pt x="1751" y="1831"/>
                    <a:pt x="1680" y="1814"/>
                    <a:pt x="1618" y="1783"/>
                  </a:cubicBezTo>
                  <a:cubicBezTo>
                    <a:pt x="1535" y="1977"/>
                    <a:pt x="1342" y="2114"/>
                    <a:pt x="1118" y="2114"/>
                  </a:cubicBezTo>
                  <a:cubicBezTo>
                    <a:pt x="884" y="2114"/>
                    <a:pt x="685" y="1966"/>
                    <a:pt x="608" y="1758"/>
                  </a:cubicBezTo>
                  <a:cubicBezTo>
                    <a:pt x="575" y="1765"/>
                    <a:pt x="540" y="1769"/>
                    <a:pt x="504" y="1769"/>
                  </a:cubicBezTo>
                  <a:cubicBezTo>
                    <a:pt x="226" y="1769"/>
                    <a:pt x="0" y="1541"/>
                    <a:pt x="0" y="1260"/>
                  </a:cubicBezTo>
                  <a:cubicBezTo>
                    <a:pt x="0" y="1071"/>
                    <a:pt x="102" y="907"/>
                    <a:pt x="252" y="819"/>
                  </a:cubicBezTo>
                  <a:cubicBezTo>
                    <a:pt x="221" y="747"/>
                    <a:pt x="204" y="668"/>
                    <a:pt x="204" y="586"/>
                  </a:cubicBezTo>
                  <a:cubicBezTo>
                    <a:pt x="204" y="262"/>
                    <a:pt x="467" y="0"/>
                    <a:pt x="791" y="0"/>
                  </a:cubicBezTo>
                  <a:cubicBezTo>
                    <a:pt x="981" y="0"/>
                    <a:pt x="1150" y="90"/>
                    <a:pt x="1257" y="2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p:cNvSpPr>
              <a:spLocks/>
            </p:cNvSpPr>
            <p:nvPr userDrawn="1"/>
          </p:nvSpPr>
          <p:spPr bwMode="auto">
            <a:xfrm>
              <a:off x="1298"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6" y="211"/>
                    <a:pt x="22" y="209"/>
                  </a:cubicBezTo>
                  <a:cubicBezTo>
                    <a:pt x="20" y="208"/>
                    <a:pt x="16" y="206"/>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p:cNvSpPr>
            <p:nvPr userDrawn="1"/>
          </p:nvSpPr>
          <p:spPr bwMode="auto">
            <a:xfrm>
              <a:off x="3443"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5" y="212"/>
                    <a:pt x="22" y="209"/>
                  </a:cubicBezTo>
                  <a:cubicBezTo>
                    <a:pt x="21" y="209"/>
                    <a:pt x="16" y="207"/>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noEditPoints="1"/>
            </p:cNvSpPr>
            <p:nvPr userDrawn="1"/>
          </p:nvSpPr>
          <p:spPr bwMode="auto">
            <a:xfrm>
              <a:off x="4455" y="1671"/>
              <a:ext cx="596" cy="672"/>
            </a:xfrm>
            <a:custGeom>
              <a:avLst/>
              <a:gdLst>
                <a:gd name="T0" fmla="*/ 245 w 252"/>
                <a:gd name="T1" fmla="*/ 87 h 284"/>
                <a:gd name="T2" fmla="*/ 221 w 252"/>
                <a:gd name="T3" fmla="*/ 42 h 284"/>
                <a:gd name="T4" fmla="*/ 181 w 252"/>
                <a:gd name="T5" fmla="*/ 12 h 284"/>
                <a:gd name="T6" fmla="*/ 126 w 252"/>
                <a:gd name="T7" fmla="*/ 0 h 284"/>
                <a:gd name="T8" fmla="*/ 71 w 252"/>
                <a:gd name="T9" fmla="*/ 12 h 284"/>
                <a:gd name="T10" fmla="*/ 31 w 252"/>
                <a:gd name="T11" fmla="*/ 42 h 284"/>
                <a:gd name="T12" fmla="*/ 7 w 252"/>
                <a:gd name="T13" fmla="*/ 87 h 284"/>
                <a:gd name="T14" fmla="*/ 0 w 252"/>
                <a:gd name="T15" fmla="*/ 142 h 284"/>
                <a:gd name="T16" fmla="*/ 7 w 252"/>
                <a:gd name="T17" fmla="*/ 198 h 284"/>
                <a:gd name="T18" fmla="*/ 31 w 252"/>
                <a:gd name="T19" fmla="*/ 243 h 284"/>
                <a:gd name="T20" fmla="*/ 71 w 252"/>
                <a:gd name="T21" fmla="*/ 273 h 284"/>
                <a:gd name="T22" fmla="*/ 126 w 252"/>
                <a:gd name="T23" fmla="*/ 284 h 284"/>
                <a:gd name="T24" fmla="*/ 181 w 252"/>
                <a:gd name="T25" fmla="*/ 273 h 284"/>
                <a:gd name="T26" fmla="*/ 221 w 252"/>
                <a:gd name="T27" fmla="*/ 243 h 284"/>
                <a:gd name="T28" fmla="*/ 245 w 252"/>
                <a:gd name="T29" fmla="*/ 198 h 284"/>
                <a:gd name="T30" fmla="*/ 252 w 252"/>
                <a:gd name="T31" fmla="*/ 142 h 284"/>
                <a:gd name="T32" fmla="*/ 245 w 252"/>
                <a:gd name="T33" fmla="*/ 87 h 284"/>
                <a:gd name="T34" fmla="*/ 193 w 252"/>
                <a:gd name="T35" fmla="*/ 142 h 284"/>
                <a:gd name="T36" fmla="*/ 176 w 252"/>
                <a:gd name="T37" fmla="*/ 213 h 284"/>
                <a:gd name="T38" fmla="*/ 126 w 252"/>
                <a:gd name="T39" fmla="*/ 237 h 284"/>
                <a:gd name="T40" fmla="*/ 76 w 252"/>
                <a:gd name="T41" fmla="*/ 213 h 284"/>
                <a:gd name="T42" fmla="*/ 60 w 252"/>
                <a:gd name="T43" fmla="*/ 142 h 284"/>
                <a:gd name="T44" fmla="*/ 76 w 252"/>
                <a:gd name="T45" fmla="*/ 72 h 284"/>
                <a:gd name="T46" fmla="*/ 126 w 252"/>
                <a:gd name="T47" fmla="*/ 48 h 284"/>
                <a:gd name="T48" fmla="*/ 176 w 252"/>
                <a:gd name="T49" fmla="*/ 72 h 284"/>
                <a:gd name="T50" fmla="*/ 193 w 252"/>
                <a:gd name="T51"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284">
                  <a:moveTo>
                    <a:pt x="245" y="87"/>
                  </a:moveTo>
                  <a:cubicBezTo>
                    <a:pt x="240" y="69"/>
                    <a:pt x="232" y="54"/>
                    <a:pt x="221" y="42"/>
                  </a:cubicBezTo>
                  <a:cubicBezTo>
                    <a:pt x="211" y="29"/>
                    <a:pt x="197" y="19"/>
                    <a:pt x="181" y="12"/>
                  </a:cubicBezTo>
                  <a:cubicBezTo>
                    <a:pt x="166" y="4"/>
                    <a:pt x="147" y="0"/>
                    <a:pt x="126" y="0"/>
                  </a:cubicBezTo>
                  <a:cubicBezTo>
                    <a:pt x="105" y="0"/>
                    <a:pt x="86" y="4"/>
                    <a:pt x="71" y="12"/>
                  </a:cubicBezTo>
                  <a:cubicBezTo>
                    <a:pt x="55" y="19"/>
                    <a:pt x="41" y="29"/>
                    <a:pt x="31" y="42"/>
                  </a:cubicBezTo>
                  <a:cubicBezTo>
                    <a:pt x="20" y="54"/>
                    <a:pt x="12" y="69"/>
                    <a:pt x="7" y="87"/>
                  </a:cubicBezTo>
                  <a:cubicBezTo>
                    <a:pt x="2" y="104"/>
                    <a:pt x="0" y="122"/>
                    <a:pt x="0" y="142"/>
                  </a:cubicBezTo>
                  <a:cubicBezTo>
                    <a:pt x="0" y="162"/>
                    <a:pt x="2" y="181"/>
                    <a:pt x="7" y="198"/>
                  </a:cubicBezTo>
                  <a:cubicBezTo>
                    <a:pt x="12" y="215"/>
                    <a:pt x="20" y="230"/>
                    <a:pt x="31" y="243"/>
                  </a:cubicBezTo>
                  <a:cubicBezTo>
                    <a:pt x="41" y="255"/>
                    <a:pt x="55" y="265"/>
                    <a:pt x="71" y="273"/>
                  </a:cubicBezTo>
                  <a:cubicBezTo>
                    <a:pt x="86" y="280"/>
                    <a:pt x="105" y="284"/>
                    <a:pt x="126" y="284"/>
                  </a:cubicBezTo>
                  <a:cubicBezTo>
                    <a:pt x="147" y="284"/>
                    <a:pt x="166" y="280"/>
                    <a:pt x="181" y="273"/>
                  </a:cubicBezTo>
                  <a:cubicBezTo>
                    <a:pt x="197" y="265"/>
                    <a:pt x="211" y="255"/>
                    <a:pt x="221" y="243"/>
                  </a:cubicBezTo>
                  <a:cubicBezTo>
                    <a:pt x="232" y="230"/>
                    <a:pt x="240" y="215"/>
                    <a:pt x="245" y="198"/>
                  </a:cubicBezTo>
                  <a:cubicBezTo>
                    <a:pt x="250" y="181"/>
                    <a:pt x="252" y="162"/>
                    <a:pt x="252" y="142"/>
                  </a:cubicBezTo>
                  <a:cubicBezTo>
                    <a:pt x="252" y="122"/>
                    <a:pt x="250" y="104"/>
                    <a:pt x="245" y="87"/>
                  </a:cubicBezTo>
                  <a:moveTo>
                    <a:pt x="193" y="142"/>
                  </a:moveTo>
                  <a:cubicBezTo>
                    <a:pt x="193" y="172"/>
                    <a:pt x="187" y="196"/>
                    <a:pt x="176" y="213"/>
                  </a:cubicBezTo>
                  <a:cubicBezTo>
                    <a:pt x="165" y="229"/>
                    <a:pt x="149" y="237"/>
                    <a:pt x="126" y="237"/>
                  </a:cubicBezTo>
                  <a:cubicBezTo>
                    <a:pt x="103" y="237"/>
                    <a:pt x="87" y="229"/>
                    <a:pt x="76" y="213"/>
                  </a:cubicBezTo>
                  <a:cubicBezTo>
                    <a:pt x="65" y="196"/>
                    <a:pt x="60" y="172"/>
                    <a:pt x="60" y="142"/>
                  </a:cubicBezTo>
                  <a:cubicBezTo>
                    <a:pt x="60" y="112"/>
                    <a:pt x="65" y="89"/>
                    <a:pt x="76" y="72"/>
                  </a:cubicBezTo>
                  <a:cubicBezTo>
                    <a:pt x="87" y="56"/>
                    <a:pt x="103" y="48"/>
                    <a:pt x="126" y="48"/>
                  </a:cubicBezTo>
                  <a:cubicBezTo>
                    <a:pt x="149" y="48"/>
                    <a:pt x="165" y="56"/>
                    <a:pt x="176" y="72"/>
                  </a:cubicBezTo>
                  <a:cubicBezTo>
                    <a:pt x="187" y="89"/>
                    <a:pt x="193" y="112"/>
                    <a:pt x="193" y="1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p:cNvSpPr>
            <p:nvPr userDrawn="1"/>
          </p:nvSpPr>
          <p:spPr bwMode="auto">
            <a:xfrm>
              <a:off x="5566" y="1671"/>
              <a:ext cx="507" cy="670"/>
            </a:xfrm>
            <a:custGeom>
              <a:avLst/>
              <a:gdLst>
                <a:gd name="T0" fmla="*/ 199 w 214"/>
                <a:gd name="T1" fmla="*/ 229 h 283"/>
                <a:gd name="T2" fmla="*/ 193 w 214"/>
                <a:gd name="T3" fmla="*/ 226 h 283"/>
                <a:gd name="T4" fmla="*/ 169 w 214"/>
                <a:gd name="T5" fmla="*/ 233 h 283"/>
                <a:gd name="T6" fmla="*/ 140 w 214"/>
                <a:gd name="T7" fmla="*/ 235 h 283"/>
                <a:gd name="T8" fmla="*/ 81 w 214"/>
                <a:gd name="T9" fmla="*/ 213 h 283"/>
                <a:gd name="T10" fmla="*/ 59 w 214"/>
                <a:gd name="T11" fmla="*/ 142 h 283"/>
                <a:gd name="T12" fmla="*/ 79 w 214"/>
                <a:gd name="T13" fmla="*/ 74 h 283"/>
                <a:gd name="T14" fmla="*/ 136 w 214"/>
                <a:gd name="T15" fmla="*/ 49 h 283"/>
                <a:gd name="T16" fmla="*/ 191 w 214"/>
                <a:gd name="T17" fmla="*/ 56 h 283"/>
                <a:gd name="T18" fmla="*/ 197 w 214"/>
                <a:gd name="T19" fmla="*/ 53 h 283"/>
                <a:gd name="T20" fmla="*/ 210 w 214"/>
                <a:gd name="T21" fmla="*/ 18 h 283"/>
                <a:gd name="T22" fmla="*/ 206 w 214"/>
                <a:gd name="T23" fmla="*/ 11 h 283"/>
                <a:gd name="T24" fmla="*/ 172 w 214"/>
                <a:gd name="T25" fmla="*/ 3 h 283"/>
                <a:gd name="T26" fmla="*/ 133 w 214"/>
                <a:gd name="T27" fmla="*/ 0 h 283"/>
                <a:gd name="T28" fmla="*/ 75 w 214"/>
                <a:gd name="T29" fmla="*/ 11 h 283"/>
                <a:gd name="T30" fmla="*/ 34 w 214"/>
                <a:gd name="T31" fmla="*/ 41 h 283"/>
                <a:gd name="T32" fmla="*/ 9 w 214"/>
                <a:gd name="T33" fmla="*/ 86 h 283"/>
                <a:gd name="T34" fmla="*/ 0 w 214"/>
                <a:gd name="T35" fmla="*/ 142 h 283"/>
                <a:gd name="T36" fmla="*/ 35 w 214"/>
                <a:gd name="T37" fmla="*/ 245 h 283"/>
                <a:gd name="T38" fmla="*/ 137 w 214"/>
                <a:gd name="T39" fmla="*/ 283 h 283"/>
                <a:gd name="T40" fmla="*/ 210 w 214"/>
                <a:gd name="T41" fmla="*/ 270 h 283"/>
                <a:gd name="T42" fmla="*/ 212 w 214"/>
                <a:gd name="T43" fmla="*/ 264 h 283"/>
                <a:gd name="T44" fmla="*/ 199 w 214"/>
                <a:gd name="T45" fmla="*/ 2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83">
                  <a:moveTo>
                    <a:pt x="199" y="229"/>
                  </a:moveTo>
                  <a:cubicBezTo>
                    <a:pt x="198" y="224"/>
                    <a:pt x="193" y="226"/>
                    <a:pt x="193" y="226"/>
                  </a:cubicBezTo>
                  <a:cubicBezTo>
                    <a:pt x="185" y="229"/>
                    <a:pt x="177" y="231"/>
                    <a:pt x="169" y="233"/>
                  </a:cubicBezTo>
                  <a:cubicBezTo>
                    <a:pt x="160" y="234"/>
                    <a:pt x="151" y="235"/>
                    <a:pt x="140" y="235"/>
                  </a:cubicBezTo>
                  <a:cubicBezTo>
                    <a:pt x="115" y="235"/>
                    <a:pt x="95" y="227"/>
                    <a:pt x="81" y="213"/>
                  </a:cubicBezTo>
                  <a:cubicBezTo>
                    <a:pt x="67" y="198"/>
                    <a:pt x="59" y="174"/>
                    <a:pt x="59" y="142"/>
                  </a:cubicBezTo>
                  <a:cubicBezTo>
                    <a:pt x="59" y="113"/>
                    <a:pt x="66" y="91"/>
                    <a:pt x="79" y="74"/>
                  </a:cubicBezTo>
                  <a:cubicBezTo>
                    <a:pt x="91" y="57"/>
                    <a:pt x="111" y="49"/>
                    <a:pt x="136" y="49"/>
                  </a:cubicBezTo>
                  <a:cubicBezTo>
                    <a:pt x="158" y="49"/>
                    <a:pt x="174" y="51"/>
                    <a:pt x="191" y="56"/>
                  </a:cubicBezTo>
                  <a:cubicBezTo>
                    <a:pt x="191" y="56"/>
                    <a:pt x="195" y="58"/>
                    <a:pt x="197" y="53"/>
                  </a:cubicBezTo>
                  <a:cubicBezTo>
                    <a:pt x="201" y="40"/>
                    <a:pt x="205" y="31"/>
                    <a:pt x="210" y="18"/>
                  </a:cubicBezTo>
                  <a:cubicBezTo>
                    <a:pt x="211" y="14"/>
                    <a:pt x="208" y="12"/>
                    <a:pt x="206" y="11"/>
                  </a:cubicBezTo>
                  <a:cubicBezTo>
                    <a:pt x="200" y="9"/>
                    <a:pt x="184" y="5"/>
                    <a:pt x="172" y="3"/>
                  </a:cubicBezTo>
                  <a:cubicBezTo>
                    <a:pt x="161" y="1"/>
                    <a:pt x="148" y="0"/>
                    <a:pt x="133" y="0"/>
                  </a:cubicBezTo>
                  <a:cubicBezTo>
                    <a:pt x="111" y="0"/>
                    <a:pt x="92" y="4"/>
                    <a:pt x="75" y="11"/>
                  </a:cubicBezTo>
                  <a:cubicBezTo>
                    <a:pt x="59" y="19"/>
                    <a:pt x="45" y="29"/>
                    <a:pt x="34" y="41"/>
                  </a:cubicBezTo>
                  <a:cubicBezTo>
                    <a:pt x="23" y="54"/>
                    <a:pt x="14" y="69"/>
                    <a:pt x="9" y="86"/>
                  </a:cubicBezTo>
                  <a:cubicBezTo>
                    <a:pt x="3" y="103"/>
                    <a:pt x="0" y="122"/>
                    <a:pt x="0" y="142"/>
                  </a:cubicBezTo>
                  <a:cubicBezTo>
                    <a:pt x="0" y="185"/>
                    <a:pt x="12" y="220"/>
                    <a:pt x="35" y="245"/>
                  </a:cubicBezTo>
                  <a:cubicBezTo>
                    <a:pt x="58" y="270"/>
                    <a:pt x="92" y="283"/>
                    <a:pt x="137" y="283"/>
                  </a:cubicBezTo>
                  <a:cubicBezTo>
                    <a:pt x="163" y="283"/>
                    <a:pt x="190" y="278"/>
                    <a:pt x="210" y="270"/>
                  </a:cubicBezTo>
                  <a:cubicBezTo>
                    <a:pt x="210" y="270"/>
                    <a:pt x="214" y="268"/>
                    <a:pt x="212" y="264"/>
                  </a:cubicBezTo>
                  <a:lnTo>
                    <a:pt x="199"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noEditPoints="1"/>
            </p:cNvSpPr>
            <p:nvPr userDrawn="1"/>
          </p:nvSpPr>
          <p:spPr bwMode="auto">
            <a:xfrm>
              <a:off x="6108" y="1671"/>
              <a:ext cx="582"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noEditPoints="1"/>
            </p:cNvSpPr>
            <p:nvPr userDrawn="1"/>
          </p:nvSpPr>
          <p:spPr bwMode="auto">
            <a:xfrm>
              <a:off x="2793" y="1671"/>
              <a:ext cx="581"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9"/>
            <p:cNvSpPr>
              <a:spLocks noEditPoints="1"/>
            </p:cNvSpPr>
            <p:nvPr userDrawn="1"/>
          </p:nvSpPr>
          <p:spPr bwMode="auto">
            <a:xfrm>
              <a:off x="1870" y="1671"/>
              <a:ext cx="537" cy="672"/>
            </a:xfrm>
            <a:custGeom>
              <a:avLst/>
              <a:gdLst>
                <a:gd name="T0" fmla="*/ 142 w 227"/>
                <a:gd name="T1" fmla="*/ 105 h 284"/>
                <a:gd name="T2" fmla="*/ 115 w 227"/>
                <a:gd name="T3" fmla="*/ 104 h 284"/>
                <a:gd name="T4" fmla="*/ 72 w 227"/>
                <a:gd name="T5" fmla="*/ 110 h 284"/>
                <a:gd name="T6" fmla="*/ 35 w 227"/>
                <a:gd name="T7" fmla="*/ 127 h 284"/>
                <a:gd name="T8" fmla="*/ 10 w 227"/>
                <a:gd name="T9" fmla="*/ 156 h 284"/>
                <a:gd name="T10" fmla="*/ 0 w 227"/>
                <a:gd name="T11" fmla="*/ 196 h 284"/>
                <a:gd name="T12" fmla="*/ 8 w 227"/>
                <a:gd name="T13" fmla="*/ 236 h 284"/>
                <a:gd name="T14" fmla="*/ 31 w 227"/>
                <a:gd name="T15" fmla="*/ 263 h 284"/>
                <a:gd name="T16" fmla="*/ 67 w 227"/>
                <a:gd name="T17" fmla="*/ 279 h 284"/>
                <a:gd name="T18" fmla="*/ 113 w 227"/>
                <a:gd name="T19" fmla="*/ 284 h 284"/>
                <a:gd name="T20" fmla="*/ 166 w 227"/>
                <a:gd name="T21" fmla="*/ 279 h 284"/>
                <a:gd name="T22" fmla="*/ 210 w 227"/>
                <a:gd name="T23" fmla="*/ 271 h 284"/>
                <a:gd name="T24" fmla="*/ 223 w 227"/>
                <a:gd name="T25" fmla="*/ 267 h 284"/>
                <a:gd name="T26" fmla="*/ 227 w 227"/>
                <a:gd name="T27" fmla="*/ 262 h 284"/>
                <a:gd name="T28" fmla="*/ 227 w 227"/>
                <a:gd name="T29" fmla="*/ 102 h 284"/>
                <a:gd name="T30" fmla="*/ 199 w 227"/>
                <a:gd name="T31" fmla="*/ 24 h 284"/>
                <a:gd name="T32" fmla="*/ 118 w 227"/>
                <a:gd name="T33" fmla="*/ 0 h 284"/>
                <a:gd name="T34" fmla="*/ 72 w 227"/>
                <a:gd name="T35" fmla="*/ 4 h 284"/>
                <a:gd name="T36" fmla="*/ 18 w 227"/>
                <a:gd name="T37" fmla="*/ 24 h 284"/>
                <a:gd name="T38" fmla="*/ 16 w 227"/>
                <a:gd name="T39" fmla="*/ 31 h 284"/>
                <a:gd name="T40" fmla="*/ 28 w 227"/>
                <a:gd name="T41" fmla="*/ 64 h 284"/>
                <a:gd name="T42" fmla="*/ 34 w 227"/>
                <a:gd name="T43" fmla="*/ 67 h 284"/>
                <a:gd name="T44" fmla="*/ 37 w 227"/>
                <a:gd name="T45" fmla="*/ 66 h 284"/>
                <a:gd name="T46" fmla="*/ 113 w 227"/>
                <a:gd name="T47" fmla="*/ 48 h 284"/>
                <a:gd name="T48" fmla="*/ 157 w 227"/>
                <a:gd name="T49" fmla="*/ 59 h 284"/>
                <a:gd name="T50" fmla="*/ 171 w 227"/>
                <a:gd name="T51" fmla="*/ 101 h 284"/>
                <a:gd name="T52" fmla="*/ 171 w 227"/>
                <a:gd name="T53" fmla="*/ 109 h 284"/>
                <a:gd name="T54" fmla="*/ 142 w 227"/>
                <a:gd name="T55" fmla="*/ 105 h 284"/>
                <a:gd name="T56" fmla="*/ 72 w 227"/>
                <a:gd name="T57" fmla="*/ 228 h 284"/>
                <a:gd name="T58" fmla="*/ 62 w 227"/>
                <a:gd name="T59" fmla="*/ 218 h 284"/>
                <a:gd name="T60" fmla="*/ 57 w 227"/>
                <a:gd name="T61" fmla="*/ 195 h 284"/>
                <a:gd name="T62" fmla="*/ 73 w 227"/>
                <a:gd name="T63" fmla="*/ 161 h 284"/>
                <a:gd name="T64" fmla="*/ 123 w 227"/>
                <a:gd name="T65" fmla="*/ 148 h 284"/>
                <a:gd name="T66" fmla="*/ 171 w 227"/>
                <a:gd name="T67" fmla="*/ 152 h 284"/>
                <a:gd name="T68" fmla="*/ 171 w 227"/>
                <a:gd name="T69" fmla="*/ 232 h 284"/>
                <a:gd name="T70" fmla="*/ 171 w 227"/>
                <a:gd name="T71" fmla="*/ 232 h 284"/>
                <a:gd name="T72" fmla="*/ 124 w 227"/>
                <a:gd name="T73" fmla="*/ 238 h 284"/>
                <a:gd name="T74" fmla="*/ 72 w 227"/>
                <a:gd name="T75" fmla="*/ 22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7" h="284">
                  <a:moveTo>
                    <a:pt x="142" y="105"/>
                  </a:moveTo>
                  <a:cubicBezTo>
                    <a:pt x="135" y="105"/>
                    <a:pt x="126" y="104"/>
                    <a:pt x="115" y="104"/>
                  </a:cubicBezTo>
                  <a:cubicBezTo>
                    <a:pt x="100" y="104"/>
                    <a:pt x="85" y="106"/>
                    <a:pt x="72" y="110"/>
                  </a:cubicBezTo>
                  <a:cubicBezTo>
                    <a:pt x="58" y="114"/>
                    <a:pt x="46" y="119"/>
                    <a:pt x="35" y="127"/>
                  </a:cubicBezTo>
                  <a:cubicBezTo>
                    <a:pt x="24" y="134"/>
                    <a:pt x="16" y="144"/>
                    <a:pt x="10" y="156"/>
                  </a:cubicBezTo>
                  <a:cubicBezTo>
                    <a:pt x="4" y="167"/>
                    <a:pt x="0" y="181"/>
                    <a:pt x="0" y="196"/>
                  </a:cubicBezTo>
                  <a:cubicBezTo>
                    <a:pt x="0" y="212"/>
                    <a:pt x="3" y="225"/>
                    <a:pt x="8" y="236"/>
                  </a:cubicBezTo>
                  <a:cubicBezTo>
                    <a:pt x="14" y="247"/>
                    <a:pt x="21" y="256"/>
                    <a:pt x="31" y="263"/>
                  </a:cubicBezTo>
                  <a:cubicBezTo>
                    <a:pt x="41" y="270"/>
                    <a:pt x="53" y="276"/>
                    <a:pt x="67" y="279"/>
                  </a:cubicBezTo>
                  <a:cubicBezTo>
                    <a:pt x="81" y="282"/>
                    <a:pt x="96" y="284"/>
                    <a:pt x="113" y="284"/>
                  </a:cubicBezTo>
                  <a:cubicBezTo>
                    <a:pt x="131" y="284"/>
                    <a:pt x="149" y="282"/>
                    <a:pt x="166" y="279"/>
                  </a:cubicBezTo>
                  <a:cubicBezTo>
                    <a:pt x="184" y="276"/>
                    <a:pt x="205" y="272"/>
                    <a:pt x="210" y="271"/>
                  </a:cubicBezTo>
                  <a:cubicBezTo>
                    <a:pt x="216" y="269"/>
                    <a:pt x="223" y="267"/>
                    <a:pt x="223" y="267"/>
                  </a:cubicBezTo>
                  <a:cubicBezTo>
                    <a:pt x="227" y="266"/>
                    <a:pt x="227" y="262"/>
                    <a:pt x="227" y="262"/>
                  </a:cubicBezTo>
                  <a:cubicBezTo>
                    <a:pt x="227" y="102"/>
                    <a:pt x="227" y="102"/>
                    <a:pt x="227" y="102"/>
                  </a:cubicBezTo>
                  <a:cubicBezTo>
                    <a:pt x="227" y="67"/>
                    <a:pt x="217" y="40"/>
                    <a:pt x="199" y="24"/>
                  </a:cubicBezTo>
                  <a:cubicBezTo>
                    <a:pt x="180" y="8"/>
                    <a:pt x="153" y="0"/>
                    <a:pt x="118" y="0"/>
                  </a:cubicBezTo>
                  <a:cubicBezTo>
                    <a:pt x="105" y="0"/>
                    <a:pt x="84" y="2"/>
                    <a:pt x="72" y="4"/>
                  </a:cubicBezTo>
                  <a:cubicBezTo>
                    <a:pt x="72" y="4"/>
                    <a:pt x="33" y="12"/>
                    <a:pt x="18" y="24"/>
                  </a:cubicBezTo>
                  <a:cubicBezTo>
                    <a:pt x="18" y="24"/>
                    <a:pt x="14" y="26"/>
                    <a:pt x="16" y="31"/>
                  </a:cubicBezTo>
                  <a:cubicBezTo>
                    <a:pt x="28" y="64"/>
                    <a:pt x="28" y="64"/>
                    <a:pt x="28" y="64"/>
                  </a:cubicBezTo>
                  <a:cubicBezTo>
                    <a:pt x="30" y="69"/>
                    <a:pt x="34" y="67"/>
                    <a:pt x="34" y="67"/>
                  </a:cubicBezTo>
                  <a:cubicBezTo>
                    <a:pt x="34" y="67"/>
                    <a:pt x="35" y="67"/>
                    <a:pt x="37" y="66"/>
                  </a:cubicBezTo>
                  <a:cubicBezTo>
                    <a:pt x="71" y="48"/>
                    <a:pt x="113" y="48"/>
                    <a:pt x="113" y="48"/>
                  </a:cubicBezTo>
                  <a:cubicBezTo>
                    <a:pt x="132" y="48"/>
                    <a:pt x="147" y="52"/>
                    <a:pt x="157" y="59"/>
                  </a:cubicBezTo>
                  <a:cubicBezTo>
                    <a:pt x="166" y="67"/>
                    <a:pt x="171" y="78"/>
                    <a:pt x="171" y="101"/>
                  </a:cubicBezTo>
                  <a:cubicBezTo>
                    <a:pt x="171" y="109"/>
                    <a:pt x="171" y="109"/>
                    <a:pt x="171" y="109"/>
                  </a:cubicBezTo>
                  <a:cubicBezTo>
                    <a:pt x="156" y="106"/>
                    <a:pt x="142" y="105"/>
                    <a:pt x="142" y="105"/>
                  </a:cubicBezTo>
                  <a:close/>
                  <a:moveTo>
                    <a:pt x="72" y="228"/>
                  </a:moveTo>
                  <a:cubicBezTo>
                    <a:pt x="66" y="223"/>
                    <a:pt x="65" y="221"/>
                    <a:pt x="62" y="218"/>
                  </a:cubicBezTo>
                  <a:cubicBezTo>
                    <a:pt x="59" y="212"/>
                    <a:pt x="57" y="205"/>
                    <a:pt x="57" y="195"/>
                  </a:cubicBezTo>
                  <a:cubicBezTo>
                    <a:pt x="57" y="180"/>
                    <a:pt x="62" y="169"/>
                    <a:pt x="73" y="161"/>
                  </a:cubicBezTo>
                  <a:cubicBezTo>
                    <a:pt x="73" y="161"/>
                    <a:pt x="88" y="148"/>
                    <a:pt x="123" y="148"/>
                  </a:cubicBezTo>
                  <a:cubicBezTo>
                    <a:pt x="149" y="149"/>
                    <a:pt x="171" y="152"/>
                    <a:pt x="171" y="152"/>
                  </a:cubicBezTo>
                  <a:cubicBezTo>
                    <a:pt x="171" y="232"/>
                    <a:pt x="171" y="232"/>
                    <a:pt x="171" y="232"/>
                  </a:cubicBezTo>
                  <a:cubicBezTo>
                    <a:pt x="171" y="232"/>
                    <a:pt x="171" y="232"/>
                    <a:pt x="171" y="232"/>
                  </a:cubicBezTo>
                  <a:cubicBezTo>
                    <a:pt x="171" y="232"/>
                    <a:pt x="149" y="237"/>
                    <a:pt x="124" y="238"/>
                  </a:cubicBezTo>
                  <a:cubicBezTo>
                    <a:pt x="88" y="240"/>
                    <a:pt x="72" y="228"/>
                    <a:pt x="72" y="2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p:cNvSpPr>
            <p:nvPr userDrawn="1"/>
          </p:nvSpPr>
          <p:spPr bwMode="auto">
            <a:xfrm>
              <a:off x="5162" y="1676"/>
              <a:ext cx="386" cy="653"/>
            </a:xfrm>
            <a:custGeom>
              <a:avLst/>
              <a:gdLst>
                <a:gd name="T0" fmla="*/ 162 w 163"/>
                <a:gd name="T1" fmla="*/ 13 h 276"/>
                <a:gd name="T2" fmla="*/ 159 w 163"/>
                <a:gd name="T3" fmla="*/ 7 h 276"/>
                <a:gd name="T4" fmla="*/ 130 w 163"/>
                <a:gd name="T5" fmla="*/ 2 h 276"/>
                <a:gd name="T6" fmla="*/ 85 w 163"/>
                <a:gd name="T7" fmla="*/ 9 h 276"/>
                <a:gd name="T8" fmla="*/ 55 w 163"/>
                <a:gd name="T9" fmla="*/ 31 h 276"/>
                <a:gd name="T10" fmla="*/ 55 w 163"/>
                <a:gd name="T11" fmla="*/ 9 h 276"/>
                <a:gd name="T12" fmla="*/ 50 w 163"/>
                <a:gd name="T13" fmla="*/ 4 h 276"/>
                <a:gd name="T14" fmla="*/ 5 w 163"/>
                <a:gd name="T15" fmla="*/ 4 h 276"/>
                <a:gd name="T16" fmla="*/ 0 w 163"/>
                <a:gd name="T17" fmla="*/ 9 h 276"/>
                <a:gd name="T18" fmla="*/ 0 w 163"/>
                <a:gd name="T19" fmla="*/ 270 h 276"/>
                <a:gd name="T20" fmla="*/ 6 w 163"/>
                <a:gd name="T21" fmla="*/ 276 h 276"/>
                <a:gd name="T22" fmla="*/ 52 w 163"/>
                <a:gd name="T23" fmla="*/ 276 h 276"/>
                <a:gd name="T24" fmla="*/ 57 w 163"/>
                <a:gd name="T25" fmla="*/ 270 h 276"/>
                <a:gd name="T26" fmla="*/ 57 w 163"/>
                <a:gd name="T27" fmla="*/ 140 h 276"/>
                <a:gd name="T28" fmla="*/ 63 w 163"/>
                <a:gd name="T29" fmla="*/ 94 h 276"/>
                <a:gd name="T30" fmla="*/ 78 w 163"/>
                <a:gd name="T31" fmla="*/ 68 h 276"/>
                <a:gd name="T32" fmla="*/ 100 w 163"/>
                <a:gd name="T33" fmla="*/ 55 h 276"/>
                <a:gd name="T34" fmla="*/ 123 w 163"/>
                <a:gd name="T35" fmla="*/ 52 h 276"/>
                <a:gd name="T36" fmla="*/ 142 w 163"/>
                <a:gd name="T37" fmla="*/ 54 h 276"/>
                <a:gd name="T38" fmla="*/ 149 w 163"/>
                <a:gd name="T39" fmla="*/ 50 h 276"/>
                <a:gd name="T40" fmla="*/ 162 w 163"/>
                <a:gd name="T41"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76">
                  <a:moveTo>
                    <a:pt x="162" y="13"/>
                  </a:moveTo>
                  <a:cubicBezTo>
                    <a:pt x="163" y="9"/>
                    <a:pt x="161" y="7"/>
                    <a:pt x="159" y="7"/>
                  </a:cubicBezTo>
                  <a:cubicBezTo>
                    <a:pt x="156" y="5"/>
                    <a:pt x="142" y="2"/>
                    <a:pt x="130" y="2"/>
                  </a:cubicBezTo>
                  <a:cubicBezTo>
                    <a:pt x="108" y="0"/>
                    <a:pt x="96" y="4"/>
                    <a:pt x="85" y="9"/>
                  </a:cubicBezTo>
                  <a:cubicBezTo>
                    <a:pt x="74" y="14"/>
                    <a:pt x="62" y="22"/>
                    <a:pt x="55" y="31"/>
                  </a:cubicBezTo>
                  <a:cubicBezTo>
                    <a:pt x="55" y="9"/>
                    <a:pt x="55" y="9"/>
                    <a:pt x="55" y="9"/>
                  </a:cubicBezTo>
                  <a:cubicBezTo>
                    <a:pt x="55" y="6"/>
                    <a:pt x="53" y="4"/>
                    <a:pt x="50" y="4"/>
                  </a:cubicBezTo>
                  <a:cubicBezTo>
                    <a:pt x="5" y="4"/>
                    <a:pt x="5" y="4"/>
                    <a:pt x="5" y="4"/>
                  </a:cubicBezTo>
                  <a:cubicBezTo>
                    <a:pt x="3" y="4"/>
                    <a:pt x="0" y="6"/>
                    <a:pt x="0" y="9"/>
                  </a:cubicBezTo>
                  <a:cubicBezTo>
                    <a:pt x="0" y="270"/>
                    <a:pt x="0" y="270"/>
                    <a:pt x="0" y="270"/>
                  </a:cubicBezTo>
                  <a:cubicBezTo>
                    <a:pt x="0" y="273"/>
                    <a:pt x="3" y="276"/>
                    <a:pt x="6" y="276"/>
                  </a:cubicBezTo>
                  <a:cubicBezTo>
                    <a:pt x="52" y="276"/>
                    <a:pt x="52" y="276"/>
                    <a:pt x="52" y="276"/>
                  </a:cubicBezTo>
                  <a:cubicBezTo>
                    <a:pt x="55" y="276"/>
                    <a:pt x="57" y="273"/>
                    <a:pt x="57" y="270"/>
                  </a:cubicBezTo>
                  <a:cubicBezTo>
                    <a:pt x="57" y="140"/>
                    <a:pt x="57" y="140"/>
                    <a:pt x="57" y="140"/>
                  </a:cubicBezTo>
                  <a:cubicBezTo>
                    <a:pt x="57" y="123"/>
                    <a:pt x="59" y="105"/>
                    <a:pt x="63" y="94"/>
                  </a:cubicBezTo>
                  <a:cubicBezTo>
                    <a:pt x="67" y="83"/>
                    <a:pt x="72" y="75"/>
                    <a:pt x="78" y="68"/>
                  </a:cubicBezTo>
                  <a:cubicBezTo>
                    <a:pt x="85" y="62"/>
                    <a:pt x="92" y="58"/>
                    <a:pt x="100" y="55"/>
                  </a:cubicBezTo>
                  <a:cubicBezTo>
                    <a:pt x="108" y="53"/>
                    <a:pt x="117" y="52"/>
                    <a:pt x="123" y="52"/>
                  </a:cubicBezTo>
                  <a:cubicBezTo>
                    <a:pt x="132" y="52"/>
                    <a:pt x="142" y="54"/>
                    <a:pt x="142" y="54"/>
                  </a:cubicBezTo>
                  <a:cubicBezTo>
                    <a:pt x="146" y="55"/>
                    <a:pt x="148" y="53"/>
                    <a:pt x="149" y="50"/>
                  </a:cubicBezTo>
                  <a:cubicBezTo>
                    <a:pt x="152" y="42"/>
                    <a:pt x="160" y="18"/>
                    <a:pt x="16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userDrawn="1"/>
          </p:nvSpPr>
          <p:spPr bwMode="auto">
            <a:xfrm>
              <a:off x="3807" y="1406"/>
              <a:ext cx="728" cy="1219"/>
            </a:xfrm>
            <a:custGeom>
              <a:avLst/>
              <a:gdLst>
                <a:gd name="T0" fmla="*/ 303 w 308"/>
                <a:gd name="T1" fmla="*/ 6 h 515"/>
                <a:gd name="T2" fmla="*/ 286 w 308"/>
                <a:gd name="T3" fmla="*/ 2 h 515"/>
                <a:gd name="T4" fmla="*/ 262 w 308"/>
                <a:gd name="T5" fmla="*/ 0 h 515"/>
                <a:gd name="T6" fmla="*/ 188 w 308"/>
                <a:gd name="T7" fmla="*/ 27 h 515"/>
                <a:gd name="T8" fmla="*/ 153 w 308"/>
                <a:gd name="T9" fmla="*/ 106 h 515"/>
                <a:gd name="T10" fmla="*/ 151 w 308"/>
                <a:gd name="T11" fmla="*/ 118 h 515"/>
                <a:gd name="T12" fmla="*/ 111 w 308"/>
                <a:gd name="T13" fmla="*/ 118 h 515"/>
                <a:gd name="T14" fmla="*/ 105 w 308"/>
                <a:gd name="T15" fmla="*/ 123 h 515"/>
                <a:gd name="T16" fmla="*/ 99 w 308"/>
                <a:gd name="T17" fmla="*/ 159 h 515"/>
                <a:gd name="T18" fmla="*/ 104 w 308"/>
                <a:gd name="T19" fmla="*/ 165 h 515"/>
                <a:gd name="T20" fmla="*/ 143 w 308"/>
                <a:gd name="T21" fmla="*/ 165 h 515"/>
                <a:gd name="T22" fmla="*/ 104 w 308"/>
                <a:gd name="T23" fmla="*/ 384 h 515"/>
                <a:gd name="T24" fmla="*/ 93 w 308"/>
                <a:gd name="T25" fmla="*/ 427 h 515"/>
                <a:gd name="T26" fmla="*/ 81 w 308"/>
                <a:gd name="T27" fmla="*/ 452 h 515"/>
                <a:gd name="T28" fmla="*/ 65 w 308"/>
                <a:gd name="T29" fmla="*/ 464 h 515"/>
                <a:gd name="T30" fmla="*/ 44 w 308"/>
                <a:gd name="T31" fmla="*/ 467 h 515"/>
                <a:gd name="T32" fmla="*/ 30 w 308"/>
                <a:gd name="T33" fmla="*/ 466 h 515"/>
                <a:gd name="T34" fmla="*/ 21 w 308"/>
                <a:gd name="T35" fmla="*/ 463 h 515"/>
                <a:gd name="T36" fmla="*/ 15 w 308"/>
                <a:gd name="T37" fmla="*/ 466 h 515"/>
                <a:gd name="T38" fmla="*/ 2 w 308"/>
                <a:gd name="T39" fmla="*/ 501 h 515"/>
                <a:gd name="T40" fmla="*/ 4 w 308"/>
                <a:gd name="T41" fmla="*/ 508 h 515"/>
                <a:gd name="T42" fmla="*/ 20 w 308"/>
                <a:gd name="T43" fmla="*/ 513 h 515"/>
                <a:gd name="T44" fmla="*/ 46 w 308"/>
                <a:gd name="T45" fmla="*/ 515 h 515"/>
                <a:gd name="T46" fmla="*/ 89 w 308"/>
                <a:gd name="T47" fmla="*/ 509 h 515"/>
                <a:gd name="T48" fmla="*/ 121 w 308"/>
                <a:gd name="T49" fmla="*/ 486 h 515"/>
                <a:gd name="T50" fmla="*/ 144 w 308"/>
                <a:gd name="T51" fmla="*/ 447 h 515"/>
                <a:gd name="T52" fmla="*/ 159 w 308"/>
                <a:gd name="T53" fmla="*/ 388 h 515"/>
                <a:gd name="T54" fmla="*/ 199 w 308"/>
                <a:gd name="T55" fmla="*/ 165 h 515"/>
                <a:gd name="T56" fmla="*/ 257 w 308"/>
                <a:gd name="T57" fmla="*/ 165 h 515"/>
                <a:gd name="T58" fmla="*/ 262 w 308"/>
                <a:gd name="T59" fmla="*/ 160 h 515"/>
                <a:gd name="T60" fmla="*/ 269 w 308"/>
                <a:gd name="T61" fmla="*/ 123 h 515"/>
                <a:gd name="T62" fmla="*/ 263 w 308"/>
                <a:gd name="T63" fmla="*/ 118 h 515"/>
                <a:gd name="T64" fmla="*/ 207 w 308"/>
                <a:gd name="T65" fmla="*/ 118 h 515"/>
                <a:gd name="T66" fmla="*/ 217 w 308"/>
                <a:gd name="T67" fmla="*/ 78 h 515"/>
                <a:gd name="T68" fmla="*/ 229 w 308"/>
                <a:gd name="T69" fmla="*/ 60 h 515"/>
                <a:gd name="T70" fmla="*/ 243 w 308"/>
                <a:gd name="T71" fmla="*/ 51 h 515"/>
                <a:gd name="T72" fmla="*/ 262 w 308"/>
                <a:gd name="T73" fmla="*/ 48 h 515"/>
                <a:gd name="T74" fmla="*/ 277 w 308"/>
                <a:gd name="T75" fmla="*/ 49 h 515"/>
                <a:gd name="T76" fmla="*/ 286 w 308"/>
                <a:gd name="T77" fmla="*/ 51 h 515"/>
                <a:gd name="T78" fmla="*/ 293 w 308"/>
                <a:gd name="T79" fmla="*/ 49 h 515"/>
                <a:gd name="T80" fmla="*/ 307 w 308"/>
                <a:gd name="T81" fmla="*/ 12 h 515"/>
                <a:gd name="T82" fmla="*/ 303 w 308"/>
                <a:gd name="T8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8" h="515">
                  <a:moveTo>
                    <a:pt x="303" y="6"/>
                  </a:moveTo>
                  <a:cubicBezTo>
                    <a:pt x="298" y="4"/>
                    <a:pt x="293" y="3"/>
                    <a:pt x="286" y="2"/>
                  </a:cubicBezTo>
                  <a:cubicBezTo>
                    <a:pt x="279" y="1"/>
                    <a:pt x="271" y="0"/>
                    <a:pt x="262" y="0"/>
                  </a:cubicBezTo>
                  <a:cubicBezTo>
                    <a:pt x="231" y="0"/>
                    <a:pt x="206" y="9"/>
                    <a:pt x="188" y="27"/>
                  </a:cubicBezTo>
                  <a:cubicBezTo>
                    <a:pt x="171" y="44"/>
                    <a:pt x="159" y="71"/>
                    <a:pt x="153" y="106"/>
                  </a:cubicBezTo>
                  <a:cubicBezTo>
                    <a:pt x="151" y="118"/>
                    <a:pt x="151" y="118"/>
                    <a:pt x="151" y="118"/>
                  </a:cubicBezTo>
                  <a:cubicBezTo>
                    <a:pt x="111" y="118"/>
                    <a:pt x="111" y="118"/>
                    <a:pt x="111" y="118"/>
                  </a:cubicBezTo>
                  <a:cubicBezTo>
                    <a:pt x="111" y="118"/>
                    <a:pt x="106" y="118"/>
                    <a:pt x="105" y="123"/>
                  </a:cubicBezTo>
                  <a:cubicBezTo>
                    <a:pt x="99" y="159"/>
                    <a:pt x="99" y="159"/>
                    <a:pt x="99" y="159"/>
                  </a:cubicBezTo>
                  <a:cubicBezTo>
                    <a:pt x="98" y="163"/>
                    <a:pt x="100" y="165"/>
                    <a:pt x="104" y="165"/>
                  </a:cubicBezTo>
                  <a:cubicBezTo>
                    <a:pt x="143" y="165"/>
                    <a:pt x="143" y="165"/>
                    <a:pt x="143" y="165"/>
                  </a:cubicBezTo>
                  <a:cubicBezTo>
                    <a:pt x="104" y="384"/>
                    <a:pt x="104" y="384"/>
                    <a:pt x="104" y="384"/>
                  </a:cubicBezTo>
                  <a:cubicBezTo>
                    <a:pt x="101" y="402"/>
                    <a:pt x="97" y="416"/>
                    <a:pt x="93" y="427"/>
                  </a:cubicBezTo>
                  <a:cubicBezTo>
                    <a:pt x="89" y="438"/>
                    <a:pt x="86" y="446"/>
                    <a:pt x="81" y="452"/>
                  </a:cubicBezTo>
                  <a:cubicBezTo>
                    <a:pt x="77" y="458"/>
                    <a:pt x="72" y="462"/>
                    <a:pt x="65" y="464"/>
                  </a:cubicBezTo>
                  <a:cubicBezTo>
                    <a:pt x="59" y="466"/>
                    <a:pt x="52" y="467"/>
                    <a:pt x="44" y="467"/>
                  </a:cubicBezTo>
                  <a:cubicBezTo>
                    <a:pt x="40" y="467"/>
                    <a:pt x="35" y="467"/>
                    <a:pt x="30" y="466"/>
                  </a:cubicBezTo>
                  <a:cubicBezTo>
                    <a:pt x="26" y="465"/>
                    <a:pt x="24" y="464"/>
                    <a:pt x="21" y="463"/>
                  </a:cubicBezTo>
                  <a:cubicBezTo>
                    <a:pt x="21" y="463"/>
                    <a:pt x="16" y="461"/>
                    <a:pt x="15" y="466"/>
                  </a:cubicBezTo>
                  <a:cubicBezTo>
                    <a:pt x="13" y="469"/>
                    <a:pt x="3" y="498"/>
                    <a:pt x="2" y="501"/>
                  </a:cubicBezTo>
                  <a:cubicBezTo>
                    <a:pt x="0" y="505"/>
                    <a:pt x="2" y="507"/>
                    <a:pt x="4" y="508"/>
                  </a:cubicBezTo>
                  <a:cubicBezTo>
                    <a:pt x="10" y="510"/>
                    <a:pt x="13" y="511"/>
                    <a:pt x="20" y="513"/>
                  </a:cubicBezTo>
                  <a:cubicBezTo>
                    <a:pt x="30" y="515"/>
                    <a:pt x="38" y="515"/>
                    <a:pt x="46" y="515"/>
                  </a:cubicBezTo>
                  <a:cubicBezTo>
                    <a:pt x="62" y="515"/>
                    <a:pt x="77" y="513"/>
                    <a:pt x="89" y="509"/>
                  </a:cubicBezTo>
                  <a:cubicBezTo>
                    <a:pt x="101" y="504"/>
                    <a:pt x="112" y="496"/>
                    <a:pt x="121" y="486"/>
                  </a:cubicBezTo>
                  <a:cubicBezTo>
                    <a:pt x="132" y="475"/>
                    <a:pt x="138" y="463"/>
                    <a:pt x="144" y="447"/>
                  </a:cubicBezTo>
                  <a:cubicBezTo>
                    <a:pt x="150" y="431"/>
                    <a:pt x="155" y="411"/>
                    <a:pt x="159" y="388"/>
                  </a:cubicBezTo>
                  <a:cubicBezTo>
                    <a:pt x="199" y="165"/>
                    <a:pt x="199" y="165"/>
                    <a:pt x="199" y="165"/>
                  </a:cubicBezTo>
                  <a:cubicBezTo>
                    <a:pt x="257" y="165"/>
                    <a:pt x="257" y="165"/>
                    <a:pt x="257" y="165"/>
                  </a:cubicBezTo>
                  <a:cubicBezTo>
                    <a:pt x="257" y="165"/>
                    <a:pt x="261" y="165"/>
                    <a:pt x="262" y="160"/>
                  </a:cubicBezTo>
                  <a:cubicBezTo>
                    <a:pt x="269" y="123"/>
                    <a:pt x="269" y="123"/>
                    <a:pt x="269" y="123"/>
                  </a:cubicBezTo>
                  <a:cubicBezTo>
                    <a:pt x="269" y="120"/>
                    <a:pt x="268" y="118"/>
                    <a:pt x="263" y="118"/>
                  </a:cubicBezTo>
                  <a:cubicBezTo>
                    <a:pt x="207" y="118"/>
                    <a:pt x="207" y="118"/>
                    <a:pt x="207" y="118"/>
                  </a:cubicBezTo>
                  <a:cubicBezTo>
                    <a:pt x="208" y="117"/>
                    <a:pt x="210" y="97"/>
                    <a:pt x="217" y="78"/>
                  </a:cubicBezTo>
                  <a:cubicBezTo>
                    <a:pt x="219" y="70"/>
                    <a:pt x="224" y="64"/>
                    <a:pt x="229" y="60"/>
                  </a:cubicBezTo>
                  <a:cubicBezTo>
                    <a:pt x="233" y="55"/>
                    <a:pt x="238" y="52"/>
                    <a:pt x="243" y="51"/>
                  </a:cubicBezTo>
                  <a:cubicBezTo>
                    <a:pt x="249" y="49"/>
                    <a:pt x="255" y="48"/>
                    <a:pt x="262" y="48"/>
                  </a:cubicBezTo>
                  <a:cubicBezTo>
                    <a:pt x="267" y="48"/>
                    <a:pt x="273" y="48"/>
                    <a:pt x="277" y="49"/>
                  </a:cubicBezTo>
                  <a:cubicBezTo>
                    <a:pt x="282" y="50"/>
                    <a:pt x="284" y="51"/>
                    <a:pt x="286" y="51"/>
                  </a:cubicBezTo>
                  <a:cubicBezTo>
                    <a:pt x="291" y="53"/>
                    <a:pt x="292" y="52"/>
                    <a:pt x="293" y="49"/>
                  </a:cubicBezTo>
                  <a:cubicBezTo>
                    <a:pt x="307" y="12"/>
                    <a:pt x="307" y="12"/>
                    <a:pt x="307" y="12"/>
                  </a:cubicBezTo>
                  <a:cubicBezTo>
                    <a:pt x="308" y="8"/>
                    <a:pt x="305" y="6"/>
                    <a:pt x="30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2"/>
            <p:cNvSpPr>
              <a:spLocks/>
            </p:cNvSpPr>
            <p:nvPr userDrawn="1"/>
          </p:nvSpPr>
          <p:spPr bwMode="auto">
            <a:xfrm>
              <a:off x="2542" y="1421"/>
              <a:ext cx="132" cy="908"/>
            </a:xfrm>
            <a:custGeom>
              <a:avLst/>
              <a:gdLst>
                <a:gd name="T0" fmla="*/ 56 w 56"/>
                <a:gd name="T1" fmla="*/ 378 h 384"/>
                <a:gd name="T2" fmla="*/ 51 w 56"/>
                <a:gd name="T3" fmla="*/ 384 h 384"/>
                <a:gd name="T4" fmla="*/ 5 w 56"/>
                <a:gd name="T5" fmla="*/ 384 h 384"/>
                <a:gd name="T6" fmla="*/ 0 w 56"/>
                <a:gd name="T7" fmla="*/ 378 h 384"/>
                <a:gd name="T8" fmla="*/ 0 w 56"/>
                <a:gd name="T9" fmla="*/ 5 h 384"/>
                <a:gd name="T10" fmla="*/ 5 w 56"/>
                <a:gd name="T11" fmla="*/ 0 h 384"/>
                <a:gd name="T12" fmla="*/ 51 w 56"/>
                <a:gd name="T13" fmla="*/ 0 h 384"/>
                <a:gd name="T14" fmla="*/ 56 w 56"/>
                <a:gd name="T15" fmla="*/ 5 h 384"/>
                <a:gd name="T16" fmla="*/ 56 w 56"/>
                <a:gd name="T17" fmla="*/ 37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4">
                  <a:moveTo>
                    <a:pt x="56" y="378"/>
                  </a:moveTo>
                  <a:cubicBezTo>
                    <a:pt x="56" y="381"/>
                    <a:pt x="54" y="384"/>
                    <a:pt x="51" y="384"/>
                  </a:cubicBezTo>
                  <a:cubicBezTo>
                    <a:pt x="5" y="384"/>
                    <a:pt x="5" y="384"/>
                    <a:pt x="5" y="384"/>
                  </a:cubicBezTo>
                  <a:cubicBezTo>
                    <a:pt x="2" y="384"/>
                    <a:pt x="0" y="381"/>
                    <a:pt x="0" y="378"/>
                  </a:cubicBezTo>
                  <a:cubicBezTo>
                    <a:pt x="0" y="5"/>
                    <a:pt x="0" y="5"/>
                    <a:pt x="0" y="5"/>
                  </a:cubicBezTo>
                  <a:cubicBezTo>
                    <a:pt x="0" y="2"/>
                    <a:pt x="2" y="0"/>
                    <a:pt x="5" y="0"/>
                  </a:cubicBezTo>
                  <a:cubicBezTo>
                    <a:pt x="51" y="0"/>
                    <a:pt x="51" y="0"/>
                    <a:pt x="51" y="0"/>
                  </a:cubicBezTo>
                  <a:cubicBezTo>
                    <a:pt x="54" y="0"/>
                    <a:pt x="56" y="2"/>
                    <a:pt x="56" y="5"/>
                  </a:cubicBezTo>
                  <a:lnTo>
                    <a:pt x="56" y="3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4" name="Content Placeholder 2"/>
          <p:cNvSpPr>
            <a:spLocks noGrp="1"/>
          </p:cNvSpPr>
          <p:nvPr>
            <p:ph idx="1"/>
          </p:nvPr>
        </p:nvSpPr>
        <p:spPr>
          <a:xfrm>
            <a:off x="253812" y="1201294"/>
            <a:ext cx="8640092" cy="3481199"/>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7"/>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279410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Basic_Community Cloud_Dark">
    <p:bg>
      <p:bgPr>
        <a:solidFill>
          <a:schemeClr val="accent6"/>
        </a:solidFill>
        <a:effectLst/>
      </p:bgPr>
    </p:bg>
    <p:spTree>
      <p:nvGrpSpPr>
        <p:cNvPr id="1" name=""/>
        <p:cNvGrpSpPr/>
        <p:nvPr/>
      </p:nvGrpSpPr>
      <p:grpSpPr>
        <a:xfrm>
          <a:off x="0" y="0"/>
          <a:ext cx="0" cy="0"/>
          <a:chOff x="0" y="0"/>
          <a:chExt cx="0" cy="0"/>
        </a:xfrm>
      </p:grpSpPr>
      <p:sp>
        <p:nvSpPr>
          <p:cNvPr id="2" name="Rectangle 1"/>
          <p:cNvSpPr/>
          <p:nvPr/>
        </p:nvSpPr>
        <p:spPr>
          <a:xfrm>
            <a:off x="1" y="0"/>
            <a:ext cx="9144095" cy="5143500"/>
          </a:xfrm>
          <a:prstGeom prst="rect">
            <a:avLst/>
          </a:prstGeom>
          <a:gradFill flip="none" rotWithShape="1">
            <a:gsLst>
              <a:gs pos="0">
                <a:srgbClr val="F4DA40"/>
              </a:gs>
              <a:gs pos="100000">
                <a:schemeClr val="accent6"/>
              </a:gs>
            </a:gsLst>
            <a:lin ang="13500000" scaled="1"/>
            <a:tileRect/>
          </a:gra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smtClean="0">
              <a:cs typeface="VAG Rounded Std Light"/>
            </a:endParaRPr>
          </a:p>
        </p:txBody>
      </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0167" y="2839697"/>
            <a:ext cx="1934097" cy="1975628"/>
          </a:xfrm>
          <a:prstGeom prst="rect">
            <a:avLst/>
          </a:prstGeom>
        </p:spPr>
      </p:pic>
      <p:sp>
        <p:nvSpPr>
          <p:cNvPr id="30" name="Oval 29"/>
          <p:cNvSpPr/>
          <p:nvPr/>
        </p:nvSpPr>
        <p:spPr>
          <a:xfrm>
            <a:off x="428751" y="3520019"/>
            <a:ext cx="755377" cy="755180"/>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1" y="-75237"/>
            <a:ext cx="355225" cy="355133"/>
          </a:xfrm>
          <a:prstGeom prst="rect">
            <a:avLst/>
          </a:prstGeom>
        </p:spPr>
      </p:pic>
      <p:sp>
        <p:nvSpPr>
          <p:cNvPr id="34" name="Oval 33"/>
          <p:cNvSpPr/>
          <p:nvPr/>
        </p:nvSpPr>
        <p:spPr>
          <a:xfrm>
            <a:off x="-739493" y="-121700"/>
            <a:ext cx="964723" cy="964472"/>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1033" y="638389"/>
            <a:ext cx="1479872" cy="1479487"/>
          </a:xfrm>
          <a:prstGeom prst="rect">
            <a:avLst/>
          </a:prstGeom>
        </p:spPr>
      </p:pic>
      <p:sp>
        <p:nvSpPr>
          <p:cNvPr id="39" name="Oval 38"/>
          <p:cNvSpPr/>
          <p:nvPr/>
        </p:nvSpPr>
        <p:spPr>
          <a:xfrm>
            <a:off x="8521034" y="370717"/>
            <a:ext cx="622967" cy="622805"/>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grpSp>
        <p:nvGrpSpPr>
          <p:cNvPr id="40" name="Group 39"/>
          <p:cNvGrpSpPr/>
          <p:nvPr/>
        </p:nvGrpSpPr>
        <p:grpSpPr>
          <a:xfrm>
            <a:off x="6516799" y="3770056"/>
            <a:ext cx="828489" cy="724529"/>
            <a:chOff x="9356933" y="5612937"/>
            <a:chExt cx="434231" cy="379842"/>
          </a:xfrm>
        </p:grpSpPr>
        <p:sp>
          <p:nvSpPr>
            <p:cNvPr id="41" name="Oval 40"/>
            <p:cNvSpPr/>
            <p:nvPr userDrawn="1"/>
          </p:nvSpPr>
          <p:spPr>
            <a:xfrm>
              <a:off x="9356933" y="5612937"/>
              <a:ext cx="338651" cy="338651"/>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sp>
          <p:nvSpPr>
            <p:cNvPr id="42" name="Oval 41"/>
            <p:cNvSpPr/>
            <p:nvPr userDrawn="1"/>
          </p:nvSpPr>
          <p:spPr>
            <a:xfrm>
              <a:off x="9600004" y="5801619"/>
              <a:ext cx="191160" cy="191160"/>
            </a:xfrm>
            <a:prstGeom prst="ellipse">
              <a:avLst/>
            </a:prstGeom>
            <a:solidFill>
              <a:srgbClr val="FFFFFF">
                <a:alpha val="2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grpSp>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575" y="3734766"/>
            <a:ext cx="1912642" cy="1912144"/>
          </a:xfrm>
          <a:prstGeom prst="rect">
            <a:avLst/>
          </a:prstGeom>
        </p:spPr>
      </p:pic>
      <p:sp>
        <p:nvSpPr>
          <p:cNvPr id="50" name="Title 1"/>
          <p:cNvSpPr>
            <a:spLocks noGrp="1"/>
          </p:cNvSpPr>
          <p:nvPr>
            <p:ph type="title"/>
          </p:nvPr>
        </p:nvSpPr>
        <p:spPr>
          <a:xfrm>
            <a:off x="253813" y="68041"/>
            <a:ext cx="8638901" cy="681032"/>
          </a:xfrm>
        </p:spPr>
        <p:txBody>
          <a:bodyPr/>
          <a:lstStyle>
            <a:lvl1pPr>
              <a:defRPr>
                <a:solidFill>
                  <a:schemeClr val="tx1"/>
                </a:solidFill>
              </a:defRPr>
            </a:lvl1pPr>
          </a:lstStyle>
          <a:p>
            <a:r>
              <a:rPr lang="en-US" smtClean="0"/>
              <a:t>Click to edit Master title style</a:t>
            </a:r>
            <a:endParaRPr lang="en-US"/>
          </a:p>
        </p:txBody>
      </p:sp>
      <p:sp>
        <p:nvSpPr>
          <p:cNvPr id="51" name="Text Placeholder 3"/>
          <p:cNvSpPr>
            <a:spLocks noGrp="1"/>
          </p:cNvSpPr>
          <p:nvPr>
            <p:ph type="body" sz="quarter" idx="16"/>
          </p:nvPr>
        </p:nvSpPr>
        <p:spPr>
          <a:xfrm>
            <a:off x="253812" y="765810"/>
            <a:ext cx="8615892" cy="338554"/>
          </a:xfrm>
        </p:spPr>
        <p:txBody>
          <a:bodyPr lIns="9144" tIns="0" rIns="0" bIns="0">
            <a:spAutoFit/>
          </a:bodyPr>
          <a:lstStyle>
            <a:lvl1pPr marL="0" indent="0">
              <a:buNone/>
              <a:defRPr sz="2400" spc="-20" baseline="0">
                <a:solidFill>
                  <a:schemeClr val="tx1"/>
                </a:solidFill>
              </a:defRPr>
            </a:lvl1pPr>
          </a:lstStyle>
          <a:p>
            <a:pPr lvl="0"/>
            <a:r>
              <a:rPr lang="en-US" smtClean="0"/>
              <a:t>Click to edit Master text styles</a:t>
            </a:r>
          </a:p>
        </p:txBody>
      </p:sp>
      <p:grpSp>
        <p:nvGrpSpPr>
          <p:cNvPr id="64" name="Group 18"/>
          <p:cNvGrpSpPr>
            <a:grpSpLocks noChangeAspect="1"/>
          </p:cNvGrpSpPr>
          <p:nvPr/>
        </p:nvGrpSpPr>
        <p:grpSpPr bwMode="auto">
          <a:xfrm>
            <a:off x="8434649" y="4703176"/>
            <a:ext cx="458991" cy="321287"/>
            <a:chOff x="267" y="-340"/>
            <a:chExt cx="7144" cy="5002"/>
          </a:xfrm>
        </p:grpSpPr>
        <p:sp>
          <p:nvSpPr>
            <p:cNvPr id="65" name="Freeform 19"/>
            <p:cNvSpPr>
              <a:spLocks/>
            </p:cNvSpPr>
            <p:nvPr userDrawn="1"/>
          </p:nvSpPr>
          <p:spPr bwMode="auto">
            <a:xfrm>
              <a:off x="267" y="-340"/>
              <a:ext cx="7144" cy="5002"/>
            </a:xfrm>
            <a:custGeom>
              <a:avLst/>
              <a:gdLst>
                <a:gd name="T0" fmla="*/ 1257 w 3021"/>
                <a:gd name="T1" fmla="*/ 230 h 2114"/>
                <a:gd name="T2" fmla="*/ 1640 w 3021"/>
                <a:gd name="T3" fmla="*/ 66 h 2114"/>
                <a:gd name="T4" fmla="*/ 2106 w 3021"/>
                <a:gd name="T5" fmla="*/ 342 h 2114"/>
                <a:gd name="T6" fmla="*/ 2369 w 3021"/>
                <a:gd name="T7" fmla="*/ 286 h 2114"/>
                <a:gd name="T8" fmla="*/ 3021 w 3021"/>
                <a:gd name="T9" fmla="*/ 943 h 2114"/>
                <a:gd name="T10" fmla="*/ 2369 w 3021"/>
                <a:gd name="T11" fmla="*/ 1600 h 2114"/>
                <a:gd name="T12" fmla="*/ 2241 w 3021"/>
                <a:gd name="T13" fmla="*/ 1587 h 2114"/>
                <a:gd name="T14" fmla="*/ 1826 w 3021"/>
                <a:gd name="T15" fmla="*/ 1831 h 2114"/>
                <a:gd name="T16" fmla="*/ 1618 w 3021"/>
                <a:gd name="T17" fmla="*/ 1783 h 2114"/>
                <a:gd name="T18" fmla="*/ 1118 w 3021"/>
                <a:gd name="T19" fmla="*/ 2114 h 2114"/>
                <a:gd name="T20" fmla="*/ 608 w 3021"/>
                <a:gd name="T21" fmla="*/ 1758 h 2114"/>
                <a:gd name="T22" fmla="*/ 504 w 3021"/>
                <a:gd name="T23" fmla="*/ 1769 h 2114"/>
                <a:gd name="T24" fmla="*/ 0 w 3021"/>
                <a:gd name="T25" fmla="*/ 1260 h 2114"/>
                <a:gd name="T26" fmla="*/ 252 w 3021"/>
                <a:gd name="T27" fmla="*/ 819 h 2114"/>
                <a:gd name="T28" fmla="*/ 204 w 3021"/>
                <a:gd name="T29" fmla="*/ 586 h 2114"/>
                <a:gd name="T30" fmla="*/ 791 w 3021"/>
                <a:gd name="T31" fmla="*/ 0 h 2114"/>
                <a:gd name="T32" fmla="*/ 1257 w 3021"/>
                <a:gd name="T33" fmla="*/ 230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1" h="2114">
                  <a:moveTo>
                    <a:pt x="1257" y="230"/>
                  </a:moveTo>
                  <a:cubicBezTo>
                    <a:pt x="1355" y="129"/>
                    <a:pt x="1490" y="66"/>
                    <a:pt x="1640" y="66"/>
                  </a:cubicBezTo>
                  <a:cubicBezTo>
                    <a:pt x="1840" y="66"/>
                    <a:pt x="2014" y="177"/>
                    <a:pt x="2106" y="342"/>
                  </a:cubicBezTo>
                  <a:cubicBezTo>
                    <a:pt x="2187" y="306"/>
                    <a:pt x="2276" y="286"/>
                    <a:pt x="2369" y="286"/>
                  </a:cubicBezTo>
                  <a:cubicBezTo>
                    <a:pt x="2729" y="286"/>
                    <a:pt x="3021" y="580"/>
                    <a:pt x="3021" y="943"/>
                  </a:cubicBezTo>
                  <a:cubicBezTo>
                    <a:pt x="3021" y="1306"/>
                    <a:pt x="2729" y="1600"/>
                    <a:pt x="2369" y="1600"/>
                  </a:cubicBezTo>
                  <a:cubicBezTo>
                    <a:pt x="2326" y="1600"/>
                    <a:pt x="2283" y="1595"/>
                    <a:pt x="2241" y="1587"/>
                  </a:cubicBezTo>
                  <a:cubicBezTo>
                    <a:pt x="2160" y="1733"/>
                    <a:pt x="2004" y="1831"/>
                    <a:pt x="1826" y="1831"/>
                  </a:cubicBezTo>
                  <a:cubicBezTo>
                    <a:pt x="1751" y="1831"/>
                    <a:pt x="1680" y="1814"/>
                    <a:pt x="1618" y="1783"/>
                  </a:cubicBezTo>
                  <a:cubicBezTo>
                    <a:pt x="1535" y="1977"/>
                    <a:pt x="1342" y="2114"/>
                    <a:pt x="1118" y="2114"/>
                  </a:cubicBezTo>
                  <a:cubicBezTo>
                    <a:pt x="884" y="2114"/>
                    <a:pt x="685" y="1966"/>
                    <a:pt x="608" y="1758"/>
                  </a:cubicBezTo>
                  <a:cubicBezTo>
                    <a:pt x="575" y="1765"/>
                    <a:pt x="540" y="1769"/>
                    <a:pt x="504" y="1769"/>
                  </a:cubicBezTo>
                  <a:cubicBezTo>
                    <a:pt x="226" y="1769"/>
                    <a:pt x="0" y="1541"/>
                    <a:pt x="0" y="1260"/>
                  </a:cubicBezTo>
                  <a:cubicBezTo>
                    <a:pt x="0" y="1071"/>
                    <a:pt x="102" y="907"/>
                    <a:pt x="252" y="819"/>
                  </a:cubicBezTo>
                  <a:cubicBezTo>
                    <a:pt x="221" y="747"/>
                    <a:pt x="204" y="668"/>
                    <a:pt x="204" y="586"/>
                  </a:cubicBezTo>
                  <a:cubicBezTo>
                    <a:pt x="204" y="262"/>
                    <a:pt x="467" y="0"/>
                    <a:pt x="791" y="0"/>
                  </a:cubicBezTo>
                  <a:cubicBezTo>
                    <a:pt x="981" y="0"/>
                    <a:pt x="1150" y="90"/>
                    <a:pt x="1257" y="2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0"/>
            <p:cNvSpPr>
              <a:spLocks/>
            </p:cNvSpPr>
            <p:nvPr userDrawn="1"/>
          </p:nvSpPr>
          <p:spPr bwMode="auto">
            <a:xfrm>
              <a:off x="1298"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6" y="211"/>
                    <a:pt x="22" y="209"/>
                  </a:cubicBezTo>
                  <a:cubicBezTo>
                    <a:pt x="20" y="208"/>
                    <a:pt x="16" y="206"/>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6"/>
            <p:cNvSpPr>
              <a:spLocks/>
            </p:cNvSpPr>
            <p:nvPr userDrawn="1"/>
          </p:nvSpPr>
          <p:spPr bwMode="auto">
            <a:xfrm>
              <a:off x="3443"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5" y="212"/>
                    <a:pt x="22" y="209"/>
                  </a:cubicBezTo>
                  <a:cubicBezTo>
                    <a:pt x="21" y="209"/>
                    <a:pt x="16" y="207"/>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7"/>
            <p:cNvSpPr>
              <a:spLocks noEditPoints="1"/>
            </p:cNvSpPr>
            <p:nvPr userDrawn="1"/>
          </p:nvSpPr>
          <p:spPr bwMode="auto">
            <a:xfrm>
              <a:off x="4455" y="1671"/>
              <a:ext cx="596" cy="672"/>
            </a:xfrm>
            <a:custGeom>
              <a:avLst/>
              <a:gdLst>
                <a:gd name="T0" fmla="*/ 245 w 252"/>
                <a:gd name="T1" fmla="*/ 87 h 284"/>
                <a:gd name="T2" fmla="*/ 221 w 252"/>
                <a:gd name="T3" fmla="*/ 42 h 284"/>
                <a:gd name="T4" fmla="*/ 181 w 252"/>
                <a:gd name="T5" fmla="*/ 12 h 284"/>
                <a:gd name="T6" fmla="*/ 126 w 252"/>
                <a:gd name="T7" fmla="*/ 0 h 284"/>
                <a:gd name="T8" fmla="*/ 71 w 252"/>
                <a:gd name="T9" fmla="*/ 12 h 284"/>
                <a:gd name="T10" fmla="*/ 31 w 252"/>
                <a:gd name="T11" fmla="*/ 42 h 284"/>
                <a:gd name="T12" fmla="*/ 7 w 252"/>
                <a:gd name="T13" fmla="*/ 87 h 284"/>
                <a:gd name="T14" fmla="*/ 0 w 252"/>
                <a:gd name="T15" fmla="*/ 142 h 284"/>
                <a:gd name="T16" fmla="*/ 7 w 252"/>
                <a:gd name="T17" fmla="*/ 198 h 284"/>
                <a:gd name="T18" fmla="*/ 31 w 252"/>
                <a:gd name="T19" fmla="*/ 243 h 284"/>
                <a:gd name="T20" fmla="*/ 71 w 252"/>
                <a:gd name="T21" fmla="*/ 273 h 284"/>
                <a:gd name="T22" fmla="*/ 126 w 252"/>
                <a:gd name="T23" fmla="*/ 284 h 284"/>
                <a:gd name="T24" fmla="*/ 181 w 252"/>
                <a:gd name="T25" fmla="*/ 273 h 284"/>
                <a:gd name="T26" fmla="*/ 221 w 252"/>
                <a:gd name="T27" fmla="*/ 243 h 284"/>
                <a:gd name="T28" fmla="*/ 245 w 252"/>
                <a:gd name="T29" fmla="*/ 198 h 284"/>
                <a:gd name="T30" fmla="*/ 252 w 252"/>
                <a:gd name="T31" fmla="*/ 142 h 284"/>
                <a:gd name="T32" fmla="*/ 245 w 252"/>
                <a:gd name="T33" fmla="*/ 87 h 284"/>
                <a:gd name="T34" fmla="*/ 193 w 252"/>
                <a:gd name="T35" fmla="*/ 142 h 284"/>
                <a:gd name="T36" fmla="*/ 176 w 252"/>
                <a:gd name="T37" fmla="*/ 213 h 284"/>
                <a:gd name="T38" fmla="*/ 126 w 252"/>
                <a:gd name="T39" fmla="*/ 237 h 284"/>
                <a:gd name="T40" fmla="*/ 76 w 252"/>
                <a:gd name="T41" fmla="*/ 213 h 284"/>
                <a:gd name="T42" fmla="*/ 60 w 252"/>
                <a:gd name="T43" fmla="*/ 142 h 284"/>
                <a:gd name="T44" fmla="*/ 76 w 252"/>
                <a:gd name="T45" fmla="*/ 72 h 284"/>
                <a:gd name="T46" fmla="*/ 126 w 252"/>
                <a:gd name="T47" fmla="*/ 48 h 284"/>
                <a:gd name="T48" fmla="*/ 176 w 252"/>
                <a:gd name="T49" fmla="*/ 72 h 284"/>
                <a:gd name="T50" fmla="*/ 193 w 252"/>
                <a:gd name="T51"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284">
                  <a:moveTo>
                    <a:pt x="245" y="87"/>
                  </a:moveTo>
                  <a:cubicBezTo>
                    <a:pt x="240" y="69"/>
                    <a:pt x="232" y="54"/>
                    <a:pt x="221" y="42"/>
                  </a:cubicBezTo>
                  <a:cubicBezTo>
                    <a:pt x="211" y="29"/>
                    <a:pt x="197" y="19"/>
                    <a:pt x="181" y="12"/>
                  </a:cubicBezTo>
                  <a:cubicBezTo>
                    <a:pt x="166" y="4"/>
                    <a:pt x="147" y="0"/>
                    <a:pt x="126" y="0"/>
                  </a:cubicBezTo>
                  <a:cubicBezTo>
                    <a:pt x="105" y="0"/>
                    <a:pt x="86" y="4"/>
                    <a:pt x="71" y="12"/>
                  </a:cubicBezTo>
                  <a:cubicBezTo>
                    <a:pt x="55" y="19"/>
                    <a:pt x="41" y="29"/>
                    <a:pt x="31" y="42"/>
                  </a:cubicBezTo>
                  <a:cubicBezTo>
                    <a:pt x="20" y="54"/>
                    <a:pt x="12" y="69"/>
                    <a:pt x="7" y="87"/>
                  </a:cubicBezTo>
                  <a:cubicBezTo>
                    <a:pt x="2" y="104"/>
                    <a:pt x="0" y="122"/>
                    <a:pt x="0" y="142"/>
                  </a:cubicBezTo>
                  <a:cubicBezTo>
                    <a:pt x="0" y="162"/>
                    <a:pt x="2" y="181"/>
                    <a:pt x="7" y="198"/>
                  </a:cubicBezTo>
                  <a:cubicBezTo>
                    <a:pt x="12" y="215"/>
                    <a:pt x="20" y="230"/>
                    <a:pt x="31" y="243"/>
                  </a:cubicBezTo>
                  <a:cubicBezTo>
                    <a:pt x="41" y="255"/>
                    <a:pt x="55" y="265"/>
                    <a:pt x="71" y="273"/>
                  </a:cubicBezTo>
                  <a:cubicBezTo>
                    <a:pt x="86" y="280"/>
                    <a:pt x="105" y="284"/>
                    <a:pt x="126" y="284"/>
                  </a:cubicBezTo>
                  <a:cubicBezTo>
                    <a:pt x="147" y="284"/>
                    <a:pt x="166" y="280"/>
                    <a:pt x="181" y="273"/>
                  </a:cubicBezTo>
                  <a:cubicBezTo>
                    <a:pt x="197" y="265"/>
                    <a:pt x="211" y="255"/>
                    <a:pt x="221" y="243"/>
                  </a:cubicBezTo>
                  <a:cubicBezTo>
                    <a:pt x="232" y="230"/>
                    <a:pt x="240" y="215"/>
                    <a:pt x="245" y="198"/>
                  </a:cubicBezTo>
                  <a:cubicBezTo>
                    <a:pt x="250" y="181"/>
                    <a:pt x="252" y="162"/>
                    <a:pt x="252" y="142"/>
                  </a:cubicBezTo>
                  <a:cubicBezTo>
                    <a:pt x="252" y="122"/>
                    <a:pt x="250" y="104"/>
                    <a:pt x="245" y="87"/>
                  </a:cubicBezTo>
                  <a:moveTo>
                    <a:pt x="193" y="142"/>
                  </a:moveTo>
                  <a:cubicBezTo>
                    <a:pt x="193" y="172"/>
                    <a:pt x="187" y="196"/>
                    <a:pt x="176" y="213"/>
                  </a:cubicBezTo>
                  <a:cubicBezTo>
                    <a:pt x="165" y="229"/>
                    <a:pt x="149" y="237"/>
                    <a:pt x="126" y="237"/>
                  </a:cubicBezTo>
                  <a:cubicBezTo>
                    <a:pt x="103" y="237"/>
                    <a:pt x="87" y="229"/>
                    <a:pt x="76" y="213"/>
                  </a:cubicBezTo>
                  <a:cubicBezTo>
                    <a:pt x="65" y="196"/>
                    <a:pt x="60" y="172"/>
                    <a:pt x="60" y="142"/>
                  </a:cubicBezTo>
                  <a:cubicBezTo>
                    <a:pt x="60" y="112"/>
                    <a:pt x="65" y="89"/>
                    <a:pt x="76" y="72"/>
                  </a:cubicBezTo>
                  <a:cubicBezTo>
                    <a:pt x="87" y="56"/>
                    <a:pt x="103" y="48"/>
                    <a:pt x="126" y="48"/>
                  </a:cubicBezTo>
                  <a:cubicBezTo>
                    <a:pt x="149" y="48"/>
                    <a:pt x="165" y="56"/>
                    <a:pt x="176" y="72"/>
                  </a:cubicBezTo>
                  <a:cubicBezTo>
                    <a:pt x="187" y="89"/>
                    <a:pt x="193" y="112"/>
                    <a:pt x="193" y="1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p:cNvSpPr>
            <p:nvPr userDrawn="1"/>
          </p:nvSpPr>
          <p:spPr bwMode="auto">
            <a:xfrm>
              <a:off x="5566" y="1671"/>
              <a:ext cx="507" cy="670"/>
            </a:xfrm>
            <a:custGeom>
              <a:avLst/>
              <a:gdLst>
                <a:gd name="T0" fmla="*/ 199 w 214"/>
                <a:gd name="T1" fmla="*/ 229 h 283"/>
                <a:gd name="T2" fmla="*/ 193 w 214"/>
                <a:gd name="T3" fmla="*/ 226 h 283"/>
                <a:gd name="T4" fmla="*/ 169 w 214"/>
                <a:gd name="T5" fmla="*/ 233 h 283"/>
                <a:gd name="T6" fmla="*/ 140 w 214"/>
                <a:gd name="T7" fmla="*/ 235 h 283"/>
                <a:gd name="T8" fmla="*/ 81 w 214"/>
                <a:gd name="T9" fmla="*/ 213 h 283"/>
                <a:gd name="T10" fmla="*/ 59 w 214"/>
                <a:gd name="T11" fmla="*/ 142 h 283"/>
                <a:gd name="T12" fmla="*/ 79 w 214"/>
                <a:gd name="T13" fmla="*/ 74 h 283"/>
                <a:gd name="T14" fmla="*/ 136 w 214"/>
                <a:gd name="T15" fmla="*/ 49 h 283"/>
                <a:gd name="T16" fmla="*/ 191 w 214"/>
                <a:gd name="T17" fmla="*/ 56 h 283"/>
                <a:gd name="T18" fmla="*/ 197 w 214"/>
                <a:gd name="T19" fmla="*/ 53 h 283"/>
                <a:gd name="T20" fmla="*/ 210 w 214"/>
                <a:gd name="T21" fmla="*/ 18 h 283"/>
                <a:gd name="T22" fmla="*/ 206 w 214"/>
                <a:gd name="T23" fmla="*/ 11 h 283"/>
                <a:gd name="T24" fmla="*/ 172 w 214"/>
                <a:gd name="T25" fmla="*/ 3 h 283"/>
                <a:gd name="T26" fmla="*/ 133 w 214"/>
                <a:gd name="T27" fmla="*/ 0 h 283"/>
                <a:gd name="T28" fmla="*/ 75 w 214"/>
                <a:gd name="T29" fmla="*/ 11 h 283"/>
                <a:gd name="T30" fmla="*/ 34 w 214"/>
                <a:gd name="T31" fmla="*/ 41 h 283"/>
                <a:gd name="T32" fmla="*/ 9 w 214"/>
                <a:gd name="T33" fmla="*/ 86 h 283"/>
                <a:gd name="T34" fmla="*/ 0 w 214"/>
                <a:gd name="T35" fmla="*/ 142 h 283"/>
                <a:gd name="T36" fmla="*/ 35 w 214"/>
                <a:gd name="T37" fmla="*/ 245 h 283"/>
                <a:gd name="T38" fmla="*/ 137 w 214"/>
                <a:gd name="T39" fmla="*/ 283 h 283"/>
                <a:gd name="T40" fmla="*/ 210 w 214"/>
                <a:gd name="T41" fmla="*/ 270 h 283"/>
                <a:gd name="T42" fmla="*/ 212 w 214"/>
                <a:gd name="T43" fmla="*/ 264 h 283"/>
                <a:gd name="T44" fmla="*/ 199 w 214"/>
                <a:gd name="T45" fmla="*/ 2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83">
                  <a:moveTo>
                    <a:pt x="199" y="229"/>
                  </a:moveTo>
                  <a:cubicBezTo>
                    <a:pt x="198" y="224"/>
                    <a:pt x="193" y="226"/>
                    <a:pt x="193" y="226"/>
                  </a:cubicBezTo>
                  <a:cubicBezTo>
                    <a:pt x="185" y="229"/>
                    <a:pt x="177" y="231"/>
                    <a:pt x="169" y="233"/>
                  </a:cubicBezTo>
                  <a:cubicBezTo>
                    <a:pt x="160" y="234"/>
                    <a:pt x="151" y="235"/>
                    <a:pt x="140" y="235"/>
                  </a:cubicBezTo>
                  <a:cubicBezTo>
                    <a:pt x="115" y="235"/>
                    <a:pt x="95" y="227"/>
                    <a:pt x="81" y="213"/>
                  </a:cubicBezTo>
                  <a:cubicBezTo>
                    <a:pt x="67" y="198"/>
                    <a:pt x="59" y="174"/>
                    <a:pt x="59" y="142"/>
                  </a:cubicBezTo>
                  <a:cubicBezTo>
                    <a:pt x="59" y="113"/>
                    <a:pt x="66" y="91"/>
                    <a:pt x="79" y="74"/>
                  </a:cubicBezTo>
                  <a:cubicBezTo>
                    <a:pt x="91" y="57"/>
                    <a:pt x="111" y="49"/>
                    <a:pt x="136" y="49"/>
                  </a:cubicBezTo>
                  <a:cubicBezTo>
                    <a:pt x="158" y="49"/>
                    <a:pt x="174" y="51"/>
                    <a:pt x="191" y="56"/>
                  </a:cubicBezTo>
                  <a:cubicBezTo>
                    <a:pt x="191" y="56"/>
                    <a:pt x="195" y="58"/>
                    <a:pt x="197" y="53"/>
                  </a:cubicBezTo>
                  <a:cubicBezTo>
                    <a:pt x="201" y="40"/>
                    <a:pt x="205" y="31"/>
                    <a:pt x="210" y="18"/>
                  </a:cubicBezTo>
                  <a:cubicBezTo>
                    <a:pt x="211" y="14"/>
                    <a:pt x="208" y="12"/>
                    <a:pt x="206" y="11"/>
                  </a:cubicBezTo>
                  <a:cubicBezTo>
                    <a:pt x="200" y="9"/>
                    <a:pt x="184" y="5"/>
                    <a:pt x="172" y="3"/>
                  </a:cubicBezTo>
                  <a:cubicBezTo>
                    <a:pt x="161" y="1"/>
                    <a:pt x="148" y="0"/>
                    <a:pt x="133" y="0"/>
                  </a:cubicBezTo>
                  <a:cubicBezTo>
                    <a:pt x="111" y="0"/>
                    <a:pt x="92" y="4"/>
                    <a:pt x="75" y="11"/>
                  </a:cubicBezTo>
                  <a:cubicBezTo>
                    <a:pt x="59" y="19"/>
                    <a:pt x="45" y="29"/>
                    <a:pt x="34" y="41"/>
                  </a:cubicBezTo>
                  <a:cubicBezTo>
                    <a:pt x="23" y="54"/>
                    <a:pt x="14" y="69"/>
                    <a:pt x="9" y="86"/>
                  </a:cubicBezTo>
                  <a:cubicBezTo>
                    <a:pt x="3" y="103"/>
                    <a:pt x="0" y="122"/>
                    <a:pt x="0" y="142"/>
                  </a:cubicBezTo>
                  <a:cubicBezTo>
                    <a:pt x="0" y="185"/>
                    <a:pt x="12" y="220"/>
                    <a:pt x="35" y="245"/>
                  </a:cubicBezTo>
                  <a:cubicBezTo>
                    <a:pt x="58" y="270"/>
                    <a:pt x="92" y="283"/>
                    <a:pt x="137" y="283"/>
                  </a:cubicBezTo>
                  <a:cubicBezTo>
                    <a:pt x="163" y="283"/>
                    <a:pt x="190" y="278"/>
                    <a:pt x="210" y="270"/>
                  </a:cubicBezTo>
                  <a:cubicBezTo>
                    <a:pt x="210" y="270"/>
                    <a:pt x="214" y="268"/>
                    <a:pt x="212" y="264"/>
                  </a:cubicBezTo>
                  <a:lnTo>
                    <a:pt x="199"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9"/>
            <p:cNvSpPr>
              <a:spLocks noEditPoints="1"/>
            </p:cNvSpPr>
            <p:nvPr userDrawn="1"/>
          </p:nvSpPr>
          <p:spPr bwMode="auto">
            <a:xfrm>
              <a:off x="6108" y="1671"/>
              <a:ext cx="582"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0"/>
            <p:cNvSpPr>
              <a:spLocks noEditPoints="1"/>
            </p:cNvSpPr>
            <p:nvPr userDrawn="1"/>
          </p:nvSpPr>
          <p:spPr bwMode="auto">
            <a:xfrm>
              <a:off x="2793" y="1671"/>
              <a:ext cx="581"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1"/>
            <p:cNvSpPr>
              <a:spLocks noEditPoints="1"/>
            </p:cNvSpPr>
            <p:nvPr userDrawn="1"/>
          </p:nvSpPr>
          <p:spPr bwMode="auto">
            <a:xfrm>
              <a:off x="1870" y="1671"/>
              <a:ext cx="537" cy="672"/>
            </a:xfrm>
            <a:custGeom>
              <a:avLst/>
              <a:gdLst>
                <a:gd name="T0" fmla="*/ 142 w 227"/>
                <a:gd name="T1" fmla="*/ 105 h 284"/>
                <a:gd name="T2" fmla="*/ 115 w 227"/>
                <a:gd name="T3" fmla="*/ 104 h 284"/>
                <a:gd name="T4" fmla="*/ 72 w 227"/>
                <a:gd name="T5" fmla="*/ 110 h 284"/>
                <a:gd name="T6" fmla="*/ 35 w 227"/>
                <a:gd name="T7" fmla="*/ 127 h 284"/>
                <a:gd name="T8" fmla="*/ 10 w 227"/>
                <a:gd name="T9" fmla="*/ 156 h 284"/>
                <a:gd name="T10" fmla="*/ 0 w 227"/>
                <a:gd name="T11" fmla="*/ 196 h 284"/>
                <a:gd name="T12" fmla="*/ 8 w 227"/>
                <a:gd name="T13" fmla="*/ 236 h 284"/>
                <a:gd name="T14" fmla="*/ 31 w 227"/>
                <a:gd name="T15" fmla="*/ 263 h 284"/>
                <a:gd name="T16" fmla="*/ 67 w 227"/>
                <a:gd name="T17" fmla="*/ 279 h 284"/>
                <a:gd name="T18" fmla="*/ 113 w 227"/>
                <a:gd name="T19" fmla="*/ 284 h 284"/>
                <a:gd name="T20" fmla="*/ 166 w 227"/>
                <a:gd name="T21" fmla="*/ 279 h 284"/>
                <a:gd name="T22" fmla="*/ 210 w 227"/>
                <a:gd name="T23" fmla="*/ 271 h 284"/>
                <a:gd name="T24" fmla="*/ 223 w 227"/>
                <a:gd name="T25" fmla="*/ 267 h 284"/>
                <a:gd name="T26" fmla="*/ 227 w 227"/>
                <a:gd name="T27" fmla="*/ 262 h 284"/>
                <a:gd name="T28" fmla="*/ 227 w 227"/>
                <a:gd name="T29" fmla="*/ 102 h 284"/>
                <a:gd name="T30" fmla="*/ 199 w 227"/>
                <a:gd name="T31" fmla="*/ 24 h 284"/>
                <a:gd name="T32" fmla="*/ 118 w 227"/>
                <a:gd name="T33" fmla="*/ 0 h 284"/>
                <a:gd name="T34" fmla="*/ 72 w 227"/>
                <a:gd name="T35" fmla="*/ 4 h 284"/>
                <a:gd name="T36" fmla="*/ 18 w 227"/>
                <a:gd name="T37" fmla="*/ 24 h 284"/>
                <a:gd name="T38" fmla="*/ 16 w 227"/>
                <a:gd name="T39" fmla="*/ 31 h 284"/>
                <a:gd name="T40" fmla="*/ 28 w 227"/>
                <a:gd name="T41" fmla="*/ 64 h 284"/>
                <a:gd name="T42" fmla="*/ 34 w 227"/>
                <a:gd name="T43" fmla="*/ 67 h 284"/>
                <a:gd name="T44" fmla="*/ 37 w 227"/>
                <a:gd name="T45" fmla="*/ 66 h 284"/>
                <a:gd name="T46" fmla="*/ 113 w 227"/>
                <a:gd name="T47" fmla="*/ 48 h 284"/>
                <a:gd name="T48" fmla="*/ 157 w 227"/>
                <a:gd name="T49" fmla="*/ 59 h 284"/>
                <a:gd name="T50" fmla="*/ 171 w 227"/>
                <a:gd name="T51" fmla="*/ 101 h 284"/>
                <a:gd name="T52" fmla="*/ 171 w 227"/>
                <a:gd name="T53" fmla="*/ 109 h 284"/>
                <a:gd name="T54" fmla="*/ 142 w 227"/>
                <a:gd name="T55" fmla="*/ 105 h 284"/>
                <a:gd name="T56" fmla="*/ 72 w 227"/>
                <a:gd name="T57" fmla="*/ 228 h 284"/>
                <a:gd name="T58" fmla="*/ 62 w 227"/>
                <a:gd name="T59" fmla="*/ 218 h 284"/>
                <a:gd name="T60" fmla="*/ 57 w 227"/>
                <a:gd name="T61" fmla="*/ 195 h 284"/>
                <a:gd name="T62" fmla="*/ 73 w 227"/>
                <a:gd name="T63" fmla="*/ 161 h 284"/>
                <a:gd name="T64" fmla="*/ 123 w 227"/>
                <a:gd name="T65" fmla="*/ 148 h 284"/>
                <a:gd name="T66" fmla="*/ 171 w 227"/>
                <a:gd name="T67" fmla="*/ 152 h 284"/>
                <a:gd name="T68" fmla="*/ 171 w 227"/>
                <a:gd name="T69" fmla="*/ 232 h 284"/>
                <a:gd name="T70" fmla="*/ 171 w 227"/>
                <a:gd name="T71" fmla="*/ 232 h 284"/>
                <a:gd name="T72" fmla="*/ 124 w 227"/>
                <a:gd name="T73" fmla="*/ 238 h 284"/>
                <a:gd name="T74" fmla="*/ 72 w 227"/>
                <a:gd name="T75" fmla="*/ 22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7" h="284">
                  <a:moveTo>
                    <a:pt x="142" y="105"/>
                  </a:moveTo>
                  <a:cubicBezTo>
                    <a:pt x="135" y="105"/>
                    <a:pt x="126" y="104"/>
                    <a:pt x="115" y="104"/>
                  </a:cubicBezTo>
                  <a:cubicBezTo>
                    <a:pt x="100" y="104"/>
                    <a:pt x="85" y="106"/>
                    <a:pt x="72" y="110"/>
                  </a:cubicBezTo>
                  <a:cubicBezTo>
                    <a:pt x="58" y="114"/>
                    <a:pt x="46" y="119"/>
                    <a:pt x="35" y="127"/>
                  </a:cubicBezTo>
                  <a:cubicBezTo>
                    <a:pt x="24" y="134"/>
                    <a:pt x="16" y="144"/>
                    <a:pt x="10" y="156"/>
                  </a:cubicBezTo>
                  <a:cubicBezTo>
                    <a:pt x="4" y="167"/>
                    <a:pt x="0" y="181"/>
                    <a:pt x="0" y="196"/>
                  </a:cubicBezTo>
                  <a:cubicBezTo>
                    <a:pt x="0" y="212"/>
                    <a:pt x="3" y="225"/>
                    <a:pt x="8" y="236"/>
                  </a:cubicBezTo>
                  <a:cubicBezTo>
                    <a:pt x="14" y="247"/>
                    <a:pt x="21" y="256"/>
                    <a:pt x="31" y="263"/>
                  </a:cubicBezTo>
                  <a:cubicBezTo>
                    <a:pt x="41" y="270"/>
                    <a:pt x="53" y="276"/>
                    <a:pt x="67" y="279"/>
                  </a:cubicBezTo>
                  <a:cubicBezTo>
                    <a:pt x="81" y="282"/>
                    <a:pt x="96" y="284"/>
                    <a:pt x="113" y="284"/>
                  </a:cubicBezTo>
                  <a:cubicBezTo>
                    <a:pt x="131" y="284"/>
                    <a:pt x="149" y="282"/>
                    <a:pt x="166" y="279"/>
                  </a:cubicBezTo>
                  <a:cubicBezTo>
                    <a:pt x="184" y="276"/>
                    <a:pt x="205" y="272"/>
                    <a:pt x="210" y="271"/>
                  </a:cubicBezTo>
                  <a:cubicBezTo>
                    <a:pt x="216" y="269"/>
                    <a:pt x="223" y="267"/>
                    <a:pt x="223" y="267"/>
                  </a:cubicBezTo>
                  <a:cubicBezTo>
                    <a:pt x="227" y="266"/>
                    <a:pt x="227" y="262"/>
                    <a:pt x="227" y="262"/>
                  </a:cubicBezTo>
                  <a:cubicBezTo>
                    <a:pt x="227" y="102"/>
                    <a:pt x="227" y="102"/>
                    <a:pt x="227" y="102"/>
                  </a:cubicBezTo>
                  <a:cubicBezTo>
                    <a:pt x="227" y="67"/>
                    <a:pt x="217" y="40"/>
                    <a:pt x="199" y="24"/>
                  </a:cubicBezTo>
                  <a:cubicBezTo>
                    <a:pt x="180" y="8"/>
                    <a:pt x="153" y="0"/>
                    <a:pt x="118" y="0"/>
                  </a:cubicBezTo>
                  <a:cubicBezTo>
                    <a:pt x="105" y="0"/>
                    <a:pt x="84" y="2"/>
                    <a:pt x="72" y="4"/>
                  </a:cubicBezTo>
                  <a:cubicBezTo>
                    <a:pt x="72" y="4"/>
                    <a:pt x="33" y="12"/>
                    <a:pt x="18" y="24"/>
                  </a:cubicBezTo>
                  <a:cubicBezTo>
                    <a:pt x="18" y="24"/>
                    <a:pt x="14" y="26"/>
                    <a:pt x="16" y="31"/>
                  </a:cubicBezTo>
                  <a:cubicBezTo>
                    <a:pt x="28" y="64"/>
                    <a:pt x="28" y="64"/>
                    <a:pt x="28" y="64"/>
                  </a:cubicBezTo>
                  <a:cubicBezTo>
                    <a:pt x="30" y="69"/>
                    <a:pt x="34" y="67"/>
                    <a:pt x="34" y="67"/>
                  </a:cubicBezTo>
                  <a:cubicBezTo>
                    <a:pt x="34" y="67"/>
                    <a:pt x="35" y="67"/>
                    <a:pt x="37" y="66"/>
                  </a:cubicBezTo>
                  <a:cubicBezTo>
                    <a:pt x="71" y="48"/>
                    <a:pt x="113" y="48"/>
                    <a:pt x="113" y="48"/>
                  </a:cubicBezTo>
                  <a:cubicBezTo>
                    <a:pt x="132" y="48"/>
                    <a:pt x="147" y="52"/>
                    <a:pt x="157" y="59"/>
                  </a:cubicBezTo>
                  <a:cubicBezTo>
                    <a:pt x="166" y="67"/>
                    <a:pt x="171" y="78"/>
                    <a:pt x="171" y="101"/>
                  </a:cubicBezTo>
                  <a:cubicBezTo>
                    <a:pt x="171" y="109"/>
                    <a:pt x="171" y="109"/>
                    <a:pt x="171" y="109"/>
                  </a:cubicBezTo>
                  <a:cubicBezTo>
                    <a:pt x="156" y="106"/>
                    <a:pt x="142" y="105"/>
                    <a:pt x="142" y="105"/>
                  </a:cubicBezTo>
                  <a:close/>
                  <a:moveTo>
                    <a:pt x="72" y="228"/>
                  </a:moveTo>
                  <a:cubicBezTo>
                    <a:pt x="66" y="223"/>
                    <a:pt x="65" y="221"/>
                    <a:pt x="62" y="218"/>
                  </a:cubicBezTo>
                  <a:cubicBezTo>
                    <a:pt x="59" y="212"/>
                    <a:pt x="57" y="205"/>
                    <a:pt x="57" y="195"/>
                  </a:cubicBezTo>
                  <a:cubicBezTo>
                    <a:pt x="57" y="180"/>
                    <a:pt x="62" y="169"/>
                    <a:pt x="73" y="161"/>
                  </a:cubicBezTo>
                  <a:cubicBezTo>
                    <a:pt x="73" y="161"/>
                    <a:pt x="88" y="148"/>
                    <a:pt x="123" y="148"/>
                  </a:cubicBezTo>
                  <a:cubicBezTo>
                    <a:pt x="149" y="149"/>
                    <a:pt x="171" y="152"/>
                    <a:pt x="171" y="152"/>
                  </a:cubicBezTo>
                  <a:cubicBezTo>
                    <a:pt x="171" y="232"/>
                    <a:pt x="171" y="232"/>
                    <a:pt x="171" y="232"/>
                  </a:cubicBezTo>
                  <a:cubicBezTo>
                    <a:pt x="171" y="232"/>
                    <a:pt x="171" y="232"/>
                    <a:pt x="171" y="232"/>
                  </a:cubicBezTo>
                  <a:cubicBezTo>
                    <a:pt x="171" y="232"/>
                    <a:pt x="149" y="237"/>
                    <a:pt x="124" y="238"/>
                  </a:cubicBezTo>
                  <a:cubicBezTo>
                    <a:pt x="88" y="240"/>
                    <a:pt x="72" y="228"/>
                    <a:pt x="72" y="2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p:cNvSpPr>
            <p:nvPr userDrawn="1"/>
          </p:nvSpPr>
          <p:spPr bwMode="auto">
            <a:xfrm>
              <a:off x="5162" y="1676"/>
              <a:ext cx="386" cy="653"/>
            </a:xfrm>
            <a:custGeom>
              <a:avLst/>
              <a:gdLst>
                <a:gd name="T0" fmla="*/ 162 w 163"/>
                <a:gd name="T1" fmla="*/ 13 h 276"/>
                <a:gd name="T2" fmla="*/ 159 w 163"/>
                <a:gd name="T3" fmla="*/ 7 h 276"/>
                <a:gd name="T4" fmla="*/ 130 w 163"/>
                <a:gd name="T5" fmla="*/ 2 h 276"/>
                <a:gd name="T6" fmla="*/ 85 w 163"/>
                <a:gd name="T7" fmla="*/ 9 h 276"/>
                <a:gd name="T8" fmla="*/ 55 w 163"/>
                <a:gd name="T9" fmla="*/ 31 h 276"/>
                <a:gd name="T10" fmla="*/ 55 w 163"/>
                <a:gd name="T11" fmla="*/ 9 h 276"/>
                <a:gd name="T12" fmla="*/ 50 w 163"/>
                <a:gd name="T13" fmla="*/ 4 h 276"/>
                <a:gd name="T14" fmla="*/ 5 w 163"/>
                <a:gd name="T15" fmla="*/ 4 h 276"/>
                <a:gd name="T16" fmla="*/ 0 w 163"/>
                <a:gd name="T17" fmla="*/ 9 h 276"/>
                <a:gd name="T18" fmla="*/ 0 w 163"/>
                <a:gd name="T19" fmla="*/ 270 h 276"/>
                <a:gd name="T20" fmla="*/ 6 w 163"/>
                <a:gd name="T21" fmla="*/ 276 h 276"/>
                <a:gd name="T22" fmla="*/ 52 w 163"/>
                <a:gd name="T23" fmla="*/ 276 h 276"/>
                <a:gd name="T24" fmla="*/ 57 w 163"/>
                <a:gd name="T25" fmla="*/ 270 h 276"/>
                <a:gd name="T26" fmla="*/ 57 w 163"/>
                <a:gd name="T27" fmla="*/ 140 h 276"/>
                <a:gd name="T28" fmla="*/ 63 w 163"/>
                <a:gd name="T29" fmla="*/ 94 h 276"/>
                <a:gd name="T30" fmla="*/ 78 w 163"/>
                <a:gd name="T31" fmla="*/ 68 h 276"/>
                <a:gd name="T32" fmla="*/ 100 w 163"/>
                <a:gd name="T33" fmla="*/ 55 h 276"/>
                <a:gd name="T34" fmla="*/ 123 w 163"/>
                <a:gd name="T35" fmla="*/ 52 h 276"/>
                <a:gd name="T36" fmla="*/ 142 w 163"/>
                <a:gd name="T37" fmla="*/ 54 h 276"/>
                <a:gd name="T38" fmla="*/ 149 w 163"/>
                <a:gd name="T39" fmla="*/ 50 h 276"/>
                <a:gd name="T40" fmla="*/ 162 w 163"/>
                <a:gd name="T41"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76">
                  <a:moveTo>
                    <a:pt x="162" y="13"/>
                  </a:moveTo>
                  <a:cubicBezTo>
                    <a:pt x="163" y="9"/>
                    <a:pt x="161" y="7"/>
                    <a:pt x="159" y="7"/>
                  </a:cubicBezTo>
                  <a:cubicBezTo>
                    <a:pt x="156" y="5"/>
                    <a:pt x="142" y="2"/>
                    <a:pt x="130" y="2"/>
                  </a:cubicBezTo>
                  <a:cubicBezTo>
                    <a:pt x="108" y="0"/>
                    <a:pt x="96" y="4"/>
                    <a:pt x="85" y="9"/>
                  </a:cubicBezTo>
                  <a:cubicBezTo>
                    <a:pt x="74" y="14"/>
                    <a:pt x="62" y="22"/>
                    <a:pt x="55" y="31"/>
                  </a:cubicBezTo>
                  <a:cubicBezTo>
                    <a:pt x="55" y="9"/>
                    <a:pt x="55" y="9"/>
                    <a:pt x="55" y="9"/>
                  </a:cubicBezTo>
                  <a:cubicBezTo>
                    <a:pt x="55" y="6"/>
                    <a:pt x="53" y="4"/>
                    <a:pt x="50" y="4"/>
                  </a:cubicBezTo>
                  <a:cubicBezTo>
                    <a:pt x="5" y="4"/>
                    <a:pt x="5" y="4"/>
                    <a:pt x="5" y="4"/>
                  </a:cubicBezTo>
                  <a:cubicBezTo>
                    <a:pt x="3" y="4"/>
                    <a:pt x="0" y="6"/>
                    <a:pt x="0" y="9"/>
                  </a:cubicBezTo>
                  <a:cubicBezTo>
                    <a:pt x="0" y="270"/>
                    <a:pt x="0" y="270"/>
                    <a:pt x="0" y="270"/>
                  </a:cubicBezTo>
                  <a:cubicBezTo>
                    <a:pt x="0" y="273"/>
                    <a:pt x="3" y="276"/>
                    <a:pt x="6" y="276"/>
                  </a:cubicBezTo>
                  <a:cubicBezTo>
                    <a:pt x="52" y="276"/>
                    <a:pt x="52" y="276"/>
                    <a:pt x="52" y="276"/>
                  </a:cubicBezTo>
                  <a:cubicBezTo>
                    <a:pt x="55" y="276"/>
                    <a:pt x="57" y="273"/>
                    <a:pt x="57" y="270"/>
                  </a:cubicBezTo>
                  <a:cubicBezTo>
                    <a:pt x="57" y="140"/>
                    <a:pt x="57" y="140"/>
                    <a:pt x="57" y="140"/>
                  </a:cubicBezTo>
                  <a:cubicBezTo>
                    <a:pt x="57" y="123"/>
                    <a:pt x="59" y="105"/>
                    <a:pt x="63" y="94"/>
                  </a:cubicBezTo>
                  <a:cubicBezTo>
                    <a:pt x="67" y="83"/>
                    <a:pt x="72" y="75"/>
                    <a:pt x="78" y="68"/>
                  </a:cubicBezTo>
                  <a:cubicBezTo>
                    <a:pt x="85" y="62"/>
                    <a:pt x="92" y="58"/>
                    <a:pt x="100" y="55"/>
                  </a:cubicBezTo>
                  <a:cubicBezTo>
                    <a:pt x="108" y="53"/>
                    <a:pt x="117" y="52"/>
                    <a:pt x="123" y="52"/>
                  </a:cubicBezTo>
                  <a:cubicBezTo>
                    <a:pt x="132" y="52"/>
                    <a:pt x="142" y="54"/>
                    <a:pt x="142" y="54"/>
                  </a:cubicBezTo>
                  <a:cubicBezTo>
                    <a:pt x="146" y="55"/>
                    <a:pt x="148" y="53"/>
                    <a:pt x="149" y="50"/>
                  </a:cubicBezTo>
                  <a:cubicBezTo>
                    <a:pt x="152" y="42"/>
                    <a:pt x="160" y="18"/>
                    <a:pt x="16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p:cNvSpPr>
            <p:nvPr userDrawn="1"/>
          </p:nvSpPr>
          <p:spPr bwMode="auto">
            <a:xfrm>
              <a:off x="3807" y="1406"/>
              <a:ext cx="728" cy="1219"/>
            </a:xfrm>
            <a:custGeom>
              <a:avLst/>
              <a:gdLst>
                <a:gd name="T0" fmla="*/ 303 w 308"/>
                <a:gd name="T1" fmla="*/ 6 h 515"/>
                <a:gd name="T2" fmla="*/ 286 w 308"/>
                <a:gd name="T3" fmla="*/ 2 h 515"/>
                <a:gd name="T4" fmla="*/ 262 w 308"/>
                <a:gd name="T5" fmla="*/ 0 h 515"/>
                <a:gd name="T6" fmla="*/ 188 w 308"/>
                <a:gd name="T7" fmla="*/ 27 h 515"/>
                <a:gd name="T8" fmla="*/ 153 w 308"/>
                <a:gd name="T9" fmla="*/ 106 h 515"/>
                <a:gd name="T10" fmla="*/ 151 w 308"/>
                <a:gd name="T11" fmla="*/ 118 h 515"/>
                <a:gd name="T12" fmla="*/ 111 w 308"/>
                <a:gd name="T13" fmla="*/ 118 h 515"/>
                <a:gd name="T14" fmla="*/ 105 w 308"/>
                <a:gd name="T15" fmla="*/ 123 h 515"/>
                <a:gd name="T16" fmla="*/ 99 w 308"/>
                <a:gd name="T17" fmla="*/ 159 h 515"/>
                <a:gd name="T18" fmla="*/ 104 w 308"/>
                <a:gd name="T19" fmla="*/ 165 h 515"/>
                <a:gd name="T20" fmla="*/ 143 w 308"/>
                <a:gd name="T21" fmla="*/ 165 h 515"/>
                <a:gd name="T22" fmla="*/ 104 w 308"/>
                <a:gd name="T23" fmla="*/ 384 h 515"/>
                <a:gd name="T24" fmla="*/ 93 w 308"/>
                <a:gd name="T25" fmla="*/ 427 h 515"/>
                <a:gd name="T26" fmla="*/ 81 w 308"/>
                <a:gd name="T27" fmla="*/ 452 h 515"/>
                <a:gd name="T28" fmla="*/ 65 w 308"/>
                <a:gd name="T29" fmla="*/ 464 h 515"/>
                <a:gd name="T30" fmla="*/ 44 w 308"/>
                <a:gd name="T31" fmla="*/ 467 h 515"/>
                <a:gd name="T32" fmla="*/ 30 w 308"/>
                <a:gd name="T33" fmla="*/ 466 h 515"/>
                <a:gd name="T34" fmla="*/ 21 w 308"/>
                <a:gd name="T35" fmla="*/ 463 h 515"/>
                <a:gd name="T36" fmla="*/ 15 w 308"/>
                <a:gd name="T37" fmla="*/ 466 h 515"/>
                <a:gd name="T38" fmla="*/ 2 w 308"/>
                <a:gd name="T39" fmla="*/ 501 h 515"/>
                <a:gd name="T40" fmla="*/ 4 w 308"/>
                <a:gd name="T41" fmla="*/ 508 h 515"/>
                <a:gd name="T42" fmla="*/ 20 w 308"/>
                <a:gd name="T43" fmla="*/ 513 h 515"/>
                <a:gd name="T44" fmla="*/ 46 w 308"/>
                <a:gd name="T45" fmla="*/ 515 h 515"/>
                <a:gd name="T46" fmla="*/ 89 w 308"/>
                <a:gd name="T47" fmla="*/ 509 h 515"/>
                <a:gd name="T48" fmla="*/ 121 w 308"/>
                <a:gd name="T49" fmla="*/ 486 h 515"/>
                <a:gd name="T50" fmla="*/ 144 w 308"/>
                <a:gd name="T51" fmla="*/ 447 h 515"/>
                <a:gd name="T52" fmla="*/ 159 w 308"/>
                <a:gd name="T53" fmla="*/ 388 h 515"/>
                <a:gd name="T54" fmla="*/ 199 w 308"/>
                <a:gd name="T55" fmla="*/ 165 h 515"/>
                <a:gd name="T56" fmla="*/ 257 w 308"/>
                <a:gd name="T57" fmla="*/ 165 h 515"/>
                <a:gd name="T58" fmla="*/ 262 w 308"/>
                <a:gd name="T59" fmla="*/ 160 h 515"/>
                <a:gd name="T60" fmla="*/ 269 w 308"/>
                <a:gd name="T61" fmla="*/ 123 h 515"/>
                <a:gd name="T62" fmla="*/ 263 w 308"/>
                <a:gd name="T63" fmla="*/ 118 h 515"/>
                <a:gd name="T64" fmla="*/ 207 w 308"/>
                <a:gd name="T65" fmla="*/ 118 h 515"/>
                <a:gd name="T66" fmla="*/ 217 w 308"/>
                <a:gd name="T67" fmla="*/ 78 h 515"/>
                <a:gd name="T68" fmla="*/ 229 w 308"/>
                <a:gd name="T69" fmla="*/ 60 h 515"/>
                <a:gd name="T70" fmla="*/ 243 w 308"/>
                <a:gd name="T71" fmla="*/ 51 h 515"/>
                <a:gd name="T72" fmla="*/ 262 w 308"/>
                <a:gd name="T73" fmla="*/ 48 h 515"/>
                <a:gd name="T74" fmla="*/ 277 w 308"/>
                <a:gd name="T75" fmla="*/ 49 h 515"/>
                <a:gd name="T76" fmla="*/ 286 w 308"/>
                <a:gd name="T77" fmla="*/ 51 h 515"/>
                <a:gd name="T78" fmla="*/ 293 w 308"/>
                <a:gd name="T79" fmla="*/ 49 h 515"/>
                <a:gd name="T80" fmla="*/ 307 w 308"/>
                <a:gd name="T81" fmla="*/ 12 h 515"/>
                <a:gd name="T82" fmla="*/ 303 w 308"/>
                <a:gd name="T8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8" h="515">
                  <a:moveTo>
                    <a:pt x="303" y="6"/>
                  </a:moveTo>
                  <a:cubicBezTo>
                    <a:pt x="298" y="4"/>
                    <a:pt x="293" y="3"/>
                    <a:pt x="286" y="2"/>
                  </a:cubicBezTo>
                  <a:cubicBezTo>
                    <a:pt x="279" y="1"/>
                    <a:pt x="271" y="0"/>
                    <a:pt x="262" y="0"/>
                  </a:cubicBezTo>
                  <a:cubicBezTo>
                    <a:pt x="231" y="0"/>
                    <a:pt x="206" y="9"/>
                    <a:pt x="188" y="27"/>
                  </a:cubicBezTo>
                  <a:cubicBezTo>
                    <a:pt x="171" y="44"/>
                    <a:pt x="159" y="71"/>
                    <a:pt x="153" y="106"/>
                  </a:cubicBezTo>
                  <a:cubicBezTo>
                    <a:pt x="151" y="118"/>
                    <a:pt x="151" y="118"/>
                    <a:pt x="151" y="118"/>
                  </a:cubicBezTo>
                  <a:cubicBezTo>
                    <a:pt x="111" y="118"/>
                    <a:pt x="111" y="118"/>
                    <a:pt x="111" y="118"/>
                  </a:cubicBezTo>
                  <a:cubicBezTo>
                    <a:pt x="111" y="118"/>
                    <a:pt x="106" y="118"/>
                    <a:pt x="105" y="123"/>
                  </a:cubicBezTo>
                  <a:cubicBezTo>
                    <a:pt x="99" y="159"/>
                    <a:pt x="99" y="159"/>
                    <a:pt x="99" y="159"/>
                  </a:cubicBezTo>
                  <a:cubicBezTo>
                    <a:pt x="98" y="163"/>
                    <a:pt x="100" y="165"/>
                    <a:pt x="104" y="165"/>
                  </a:cubicBezTo>
                  <a:cubicBezTo>
                    <a:pt x="143" y="165"/>
                    <a:pt x="143" y="165"/>
                    <a:pt x="143" y="165"/>
                  </a:cubicBezTo>
                  <a:cubicBezTo>
                    <a:pt x="104" y="384"/>
                    <a:pt x="104" y="384"/>
                    <a:pt x="104" y="384"/>
                  </a:cubicBezTo>
                  <a:cubicBezTo>
                    <a:pt x="101" y="402"/>
                    <a:pt x="97" y="416"/>
                    <a:pt x="93" y="427"/>
                  </a:cubicBezTo>
                  <a:cubicBezTo>
                    <a:pt x="89" y="438"/>
                    <a:pt x="86" y="446"/>
                    <a:pt x="81" y="452"/>
                  </a:cubicBezTo>
                  <a:cubicBezTo>
                    <a:pt x="77" y="458"/>
                    <a:pt x="72" y="462"/>
                    <a:pt x="65" y="464"/>
                  </a:cubicBezTo>
                  <a:cubicBezTo>
                    <a:pt x="59" y="466"/>
                    <a:pt x="52" y="467"/>
                    <a:pt x="44" y="467"/>
                  </a:cubicBezTo>
                  <a:cubicBezTo>
                    <a:pt x="40" y="467"/>
                    <a:pt x="35" y="467"/>
                    <a:pt x="30" y="466"/>
                  </a:cubicBezTo>
                  <a:cubicBezTo>
                    <a:pt x="26" y="465"/>
                    <a:pt x="24" y="464"/>
                    <a:pt x="21" y="463"/>
                  </a:cubicBezTo>
                  <a:cubicBezTo>
                    <a:pt x="21" y="463"/>
                    <a:pt x="16" y="461"/>
                    <a:pt x="15" y="466"/>
                  </a:cubicBezTo>
                  <a:cubicBezTo>
                    <a:pt x="13" y="469"/>
                    <a:pt x="3" y="498"/>
                    <a:pt x="2" y="501"/>
                  </a:cubicBezTo>
                  <a:cubicBezTo>
                    <a:pt x="0" y="505"/>
                    <a:pt x="2" y="507"/>
                    <a:pt x="4" y="508"/>
                  </a:cubicBezTo>
                  <a:cubicBezTo>
                    <a:pt x="10" y="510"/>
                    <a:pt x="13" y="511"/>
                    <a:pt x="20" y="513"/>
                  </a:cubicBezTo>
                  <a:cubicBezTo>
                    <a:pt x="30" y="515"/>
                    <a:pt x="38" y="515"/>
                    <a:pt x="46" y="515"/>
                  </a:cubicBezTo>
                  <a:cubicBezTo>
                    <a:pt x="62" y="515"/>
                    <a:pt x="77" y="513"/>
                    <a:pt x="89" y="509"/>
                  </a:cubicBezTo>
                  <a:cubicBezTo>
                    <a:pt x="101" y="504"/>
                    <a:pt x="112" y="496"/>
                    <a:pt x="121" y="486"/>
                  </a:cubicBezTo>
                  <a:cubicBezTo>
                    <a:pt x="132" y="475"/>
                    <a:pt x="138" y="463"/>
                    <a:pt x="144" y="447"/>
                  </a:cubicBezTo>
                  <a:cubicBezTo>
                    <a:pt x="150" y="431"/>
                    <a:pt x="155" y="411"/>
                    <a:pt x="159" y="388"/>
                  </a:cubicBezTo>
                  <a:cubicBezTo>
                    <a:pt x="199" y="165"/>
                    <a:pt x="199" y="165"/>
                    <a:pt x="199" y="165"/>
                  </a:cubicBezTo>
                  <a:cubicBezTo>
                    <a:pt x="257" y="165"/>
                    <a:pt x="257" y="165"/>
                    <a:pt x="257" y="165"/>
                  </a:cubicBezTo>
                  <a:cubicBezTo>
                    <a:pt x="257" y="165"/>
                    <a:pt x="261" y="165"/>
                    <a:pt x="262" y="160"/>
                  </a:cubicBezTo>
                  <a:cubicBezTo>
                    <a:pt x="269" y="123"/>
                    <a:pt x="269" y="123"/>
                    <a:pt x="269" y="123"/>
                  </a:cubicBezTo>
                  <a:cubicBezTo>
                    <a:pt x="269" y="120"/>
                    <a:pt x="268" y="118"/>
                    <a:pt x="263" y="118"/>
                  </a:cubicBezTo>
                  <a:cubicBezTo>
                    <a:pt x="207" y="118"/>
                    <a:pt x="207" y="118"/>
                    <a:pt x="207" y="118"/>
                  </a:cubicBezTo>
                  <a:cubicBezTo>
                    <a:pt x="208" y="117"/>
                    <a:pt x="210" y="97"/>
                    <a:pt x="217" y="78"/>
                  </a:cubicBezTo>
                  <a:cubicBezTo>
                    <a:pt x="219" y="70"/>
                    <a:pt x="224" y="64"/>
                    <a:pt x="229" y="60"/>
                  </a:cubicBezTo>
                  <a:cubicBezTo>
                    <a:pt x="233" y="55"/>
                    <a:pt x="238" y="52"/>
                    <a:pt x="243" y="51"/>
                  </a:cubicBezTo>
                  <a:cubicBezTo>
                    <a:pt x="249" y="49"/>
                    <a:pt x="255" y="48"/>
                    <a:pt x="262" y="48"/>
                  </a:cubicBezTo>
                  <a:cubicBezTo>
                    <a:pt x="267" y="48"/>
                    <a:pt x="273" y="48"/>
                    <a:pt x="277" y="49"/>
                  </a:cubicBezTo>
                  <a:cubicBezTo>
                    <a:pt x="282" y="50"/>
                    <a:pt x="284" y="51"/>
                    <a:pt x="286" y="51"/>
                  </a:cubicBezTo>
                  <a:cubicBezTo>
                    <a:pt x="291" y="53"/>
                    <a:pt x="292" y="52"/>
                    <a:pt x="293" y="49"/>
                  </a:cubicBezTo>
                  <a:cubicBezTo>
                    <a:pt x="307" y="12"/>
                    <a:pt x="307" y="12"/>
                    <a:pt x="307" y="12"/>
                  </a:cubicBezTo>
                  <a:cubicBezTo>
                    <a:pt x="308" y="8"/>
                    <a:pt x="305" y="6"/>
                    <a:pt x="30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p:cNvSpPr>
            <p:nvPr userDrawn="1"/>
          </p:nvSpPr>
          <p:spPr bwMode="auto">
            <a:xfrm>
              <a:off x="2542" y="1421"/>
              <a:ext cx="132" cy="908"/>
            </a:xfrm>
            <a:custGeom>
              <a:avLst/>
              <a:gdLst>
                <a:gd name="T0" fmla="*/ 56 w 56"/>
                <a:gd name="T1" fmla="*/ 378 h 384"/>
                <a:gd name="T2" fmla="*/ 51 w 56"/>
                <a:gd name="T3" fmla="*/ 384 h 384"/>
                <a:gd name="T4" fmla="*/ 5 w 56"/>
                <a:gd name="T5" fmla="*/ 384 h 384"/>
                <a:gd name="T6" fmla="*/ 0 w 56"/>
                <a:gd name="T7" fmla="*/ 378 h 384"/>
                <a:gd name="T8" fmla="*/ 0 w 56"/>
                <a:gd name="T9" fmla="*/ 5 h 384"/>
                <a:gd name="T10" fmla="*/ 5 w 56"/>
                <a:gd name="T11" fmla="*/ 0 h 384"/>
                <a:gd name="T12" fmla="*/ 51 w 56"/>
                <a:gd name="T13" fmla="*/ 0 h 384"/>
                <a:gd name="T14" fmla="*/ 56 w 56"/>
                <a:gd name="T15" fmla="*/ 5 h 384"/>
                <a:gd name="T16" fmla="*/ 56 w 56"/>
                <a:gd name="T17" fmla="*/ 37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4">
                  <a:moveTo>
                    <a:pt x="56" y="378"/>
                  </a:moveTo>
                  <a:cubicBezTo>
                    <a:pt x="56" y="381"/>
                    <a:pt x="54" y="384"/>
                    <a:pt x="51" y="384"/>
                  </a:cubicBezTo>
                  <a:cubicBezTo>
                    <a:pt x="5" y="384"/>
                    <a:pt x="5" y="384"/>
                    <a:pt x="5" y="384"/>
                  </a:cubicBezTo>
                  <a:cubicBezTo>
                    <a:pt x="2" y="384"/>
                    <a:pt x="0" y="381"/>
                    <a:pt x="0" y="378"/>
                  </a:cubicBezTo>
                  <a:cubicBezTo>
                    <a:pt x="0" y="5"/>
                    <a:pt x="0" y="5"/>
                    <a:pt x="0" y="5"/>
                  </a:cubicBezTo>
                  <a:cubicBezTo>
                    <a:pt x="0" y="2"/>
                    <a:pt x="2" y="0"/>
                    <a:pt x="5" y="0"/>
                  </a:cubicBezTo>
                  <a:cubicBezTo>
                    <a:pt x="51" y="0"/>
                    <a:pt x="51" y="0"/>
                    <a:pt x="51" y="0"/>
                  </a:cubicBezTo>
                  <a:cubicBezTo>
                    <a:pt x="54" y="0"/>
                    <a:pt x="56" y="2"/>
                    <a:pt x="56" y="5"/>
                  </a:cubicBezTo>
                  <a:lnTo>
                    <a:pt x="56" y="3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6" name="Content Placeholder 2"/>
          <p:cNvSpPr>
            <a:spLocks noGrp="1"/>
          </p:cNvSpPr>
          <p:nvPr>
            <p:ph idx="1"/>
          </p:nvPr>
        </p:nvSpPr>
        <p:spPr>
          <a:xfrm>
            <a:off x="253812" y="1201294"/>
            <a:ext cx="8640092" cy="3481199"/>
          </a:xfrm>
        </p:spPr>
        <p:txBody>
          <a:bodyPr/>
          <a:lstStyle>
            <a:lvl1pPr>
              <a:buClr>
                <a:schemeClr val="bg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bg1"/>
              </a:buClr>
              <a:defRPr>
                <a:solidFill>
                  <a:schemeClr val="tx1"/>
                </a:solidFill>
              </a:defRPr>
            </a:lvl4pPr>
            <a:lvl5pPr>
              <a:buClr>
                <a:schemeClr val="bg1"/>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7"/>
          </p:nvPr>
        </p:nvSpPr>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252056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Basic_Analytics Cloud_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0167" y="2839697"/>
            <a:ext cx="1934097" cy="1975628"/>
          </a:xfrm>
          <a:prstGeom prst="rect">
            <a:avLst/>
          </a:prstGeom>
        </p:spPr>
      </p:pic>
      <p:sp>
        <p:nvSpPr>
          <p:cNvPr id="30" name="Oval 29"/>
          <p:cNvSpPr/>
          <p:nvPr/>
        </p:nvSpPr>
        <p:spPr>
          <a:xfrm>
            <a:off x="428751" y="3520019"/>
            <a:ext cx="755377" cy="755180"/>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1" y="-75237"/>
            <a:ext cx="355225" cy="355133"/>
          </a:xfrm>
          <a:prstGeom prst="rect">
            <a:avLst/>
          </a:prstGeom>
        </p:spPr>
      </p:pic>
      <p:sp>
        <p:nvSpPr>
          <p:cNvPr id="34" name="Oval 33"/>
          <p:cNvSpPr/>
          <p:nvPr/>
        </p:nvSpPr>
        <p:spPr>
          <a:xfrm>
            <a:off x="-739493" y="-121700"/>
            <a:ext cx="964723" cy="964472"/>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1033" y="638389"/>
            <a:ext cx="1479872" cy="1479487"/>
          </a:xfrm>
          <a:prstGeom prst="rect">
            <a:avLst/>
          </a:prstGeom>
        </p:spPr>
      </p:pic>
      <p:sp>
        <p:nvSpPr>
          <p:cNvPr id="39" name="Oval 38"/>
          <p:cNvSpPr/>
          <p:nvPr/>
        </p:nvSpPr>
        <p:spPr>
          <a:xfrm>
            <a:off x="8521034" y="370717"/>
            <a:ext cx="622967" cy="622805"/>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grpSp>
        <p:nvGrpSpPr>
          <p:cNvPr id="40" name="Group 39"/>
          <p:cNvGrpSpPr/>
          <p:nvPr/>
        </p:nvGrpSpPr>
        <p:grpSpPr>
          <a:xfrm>
            <a:off x="6516799" y="3770056"/>
            <a:ext cx="828489" cy="724529"/>
            <a:chOff x="9356933" y="5612937"/>
            <a:chExt cx="434231" cy="379842"/>
          </a:xfrm>
        </p:grpSpPr>
        <p:sp>
          <p:nvSpPr>
            <p:cNvPr id="41" name="Oval 40"/>
            <p:cNvSpPr/>
            <p:nvPr userDrawn="1"/>
          </p:nvSpPr>
          <p:spPr>
            <a:xfrm>
              <a:off x="9356933" y="5612937"/>
              <a:ext cx="338651" cy="338651"/>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sp>
          <p:nvSpPr>
            <p:cNvPr id="42" name="Oval 41"/>
            <p:cNvSpPr/>
            <p:nvPr userDrawn="1"/>
          </p:nvSpPr>
          <p:spPr>
            <a:xfrm>
              <a:off x="9600004" y="5801619"/>
              <a:ext cx="191160" cy="191160"/>
            </a:xfrm>
            <a:prstGeom prst="ellipse">
              <a:avLst/>
            </a:prstGeom>
            <a:solidFill>
              <a:srgbClr val="FFFFFF">
                <a:alpha val="2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grpSp>
      <p:pic>
        <p:nvPicPr>
          <p:cNvPr id="43" name="Pictur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575" y="3734766"/>
            <a:ext cx="1912642" cy="1912144"/>
          </a:xfrm>
          <a:prstGeom prst="rect">
            <a:avLst/>
          </a:prstGeom>
        </p:spPr>
      </p:pic>
      <p:sp>
        <p:nvSpPr>
          <p:cNvPr id="49" name="Title 1"/>
          <p:cNvSpPr>
            <a:spLocks noGrp="1"/>
          </p:cNvSpPr>
          <p:nvPr>
            <p:ph type="title"/>
          </p:nvPr>
        </p:nvSpPr>
        <p:spPr>
          <a:xfrm>
            <a:off x="253813" y="68041"/>
            <a:ext cx="8638901" cy="681032"/>
          </a:xfrm>
        </p:spPr>
        <p:txBody>
          <a:bodyPr/>
          <a:lstStyle>
            <a:lvl1pPr>
              <a:defRPr>
                <a:solidFill>
                  <a:schemeClr val="bg1"/>
                </a:solidFill>
              </a:defRPr>
            </a:lvl1pPr>
          </a:lstStyle>
          <a:p>
            <a:r>
              <a:rPr lang="en-US" smtClean="0"/>
              <a:t>Click to edit Master title style</a:t>
            </a:r>
            <a:endParaRPr lang="en-US"/>
          </a:p>
        </p:txBody>
      </p:sp>
      <p:sp>
        <p:nvSpPr>
          <p:cNvPr id="50" name="Text Placeholder 3"/>
          <p:cNvSpPr>
            <a:spLocks noGrp="1"/>
          </p:cNvSpPr>
          <p:nvPr>
            <p:ph type="body" sz="quarter" idx="16"/>
          </p:nvPr>
        </p:nvSpPr>
        <p:spPr>
          <a:xfrm>
            <a:off x="253812" y="765810"/>
            <a:ext cx="8615892" cy="338554"/>
          </a:xfrm>
        </p:spPr>
        <p:txBody>
          <a:bodyPr vert="horz" lIns="9144" tIns="0" rIns="0" bIns="0" rtlCol="0">
            <a:spAutoFit/>
          </a:bodyPr>
          <a:lstStyle>
            <a:lvl1pPr>
              <a:defRPr lang="en-US" sz="2400" spc="-20" dirty="0" smtClean="0">
                <a:solidFill>
                  <a:schemeClr val="bg1"/>
                </a:solidFill>
              </a:defRPr>
            </a:lvl1pPr>
          </a:lstStyle>
          <a:p>
            <a:pPr lvl="0">
              <a:buNone/>
            </a:pPr>
            <a:r>
              <a:rPr lang="en-US" smtClean="0"/>
              <a:t>Click to edit Master text styles</a:t>
            </a:r>
          </a:p>
        </p:txBody>
      </p:sp>
      <p:grpSp>
        <p:nvGrpSpPr>
          <p:cNvPr id="51" name="Group 18"/>
          <p:cNvGrpSpPr>
            <a:grpSpLocks noChangeAspect="1"/>
          </p:cNvGrpSpPr>
          <p:nvPr/>
        </p:nvGrpSpPr>
        <p:grpSpPr bwMode="auto">
          <a:xfrm>
            <a:off x="8434649" y="4703176"/>
            <a:ext cx="458991" cy="321287"/>
            <a:chOff x="267" y="-340"/>
            <a:chExt cx="7144" cy="5002"/>
          </a:xfrm>
        </p:grpSpPr>
        <p:sp>
          <p:nvSpPr>
            <p:cNvPr id="52" name="Freeform 19"/>
            <p:cNvSpPr>
              <a:spLocks/>
            </p:cNvSpPr>
            <p:nvPr userDrawn="1"/>
          </p:nvSpPr>
          <p:spPr bwMode="auto">
            <a:xfrm>
              <a:off x="267" y="-340"/>
              <a:ext cx="7144" cy="5002"/>
            </a:xfrm>
            <a:custGeom>
              <a:avLst/>
              <a:gdLst>
                <a:gd name="T0" fmla="*/ 1257 w 3021"/>
                <a:gd name="T1" fmla="*/ 230 h 2114"/>
                <a:gd name="T2" fmla="*/ 1640 w 3021"/>
                <a:gd name="T3" fmla="*/ 66 h 2114"/>
                <a:gd name="T4" fmla="*/ 2106 w 3021"/>
                <a:gd name="T5" fmla="*/ 342 h 2114"/>
                <a:gd name="T6" fmla="*/ 2369 w 3021"/>
                <a:gd name="T7" fmla="*/ 286 h 2114"/>
                <a:gd name="T8" fmla="*/ 3021 w 3021"/>
                <a:gd name="T9" fmla="*/ 943 h 2114"/>
                <a:gd name="T10" fmla="*/ 2369 w 3021"/>
                <a:gd name="T11" fmla="*/ 1600 h 2114"/>
                <a:gd name="T12" fmla="*/ 2241 w 3021"/>
                <a:gd name="T13" fmla="*/ 1587 h 2114"/>
                <a:gd name="T14" fmla="*/ 1826 w 3021"/>
                <a:gd name="T15" fmla="*/ 1831 h 2114"/>
                <a:gd name="T16" fmla="*/ 1618 w 3021"/>
                <a:gd name="T17" fmla="*/ 1783 h 2114"/>
                <a:gd name="T18" fmla="*/ 1118 w 3021"/>
                <a:gd name="T19" fmla="*/ 2114 h 2114"/>
                <a:gd name="T20" fmla="*/ 608 w 3021"/>
                <a:gd name="T21" fmla="*/ 1758 h 2114"/>
                <a:gd name="T22" fmla="*/ 504 w 3021"/>
                <a:gd name="T23" fmla="*/ 1769 h 2114"/>
                <a:gd name="T24" fmla="*/ 0 w 3021"/>
                <a:gd name="T25" fmla="*/ 1260 h 2114"/>
                <a:gd name="T26" fmla="*/ 252 w 3021"/>
                <a:gd name="T27" fmla="*/ 819 h 2114"/>
                <a:gd name="T28" fmla="*/ 204 w 3021"/>
                <a:gd name="T29" fmla="*/ 586 h 2114"/>
                <a:gd name="T30" fmla="*/ 791 w 3021"/>
                <a:gd name="T31" fmla="*/ 0 h 2114"/>
                <a:gd name="T32" fmla="*/ 1257 w 3021"/>
                <a:gd name="T33" fmla="*/ 230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1" h="2114">
                  <a:moveTo>
                    <a:pt x="1257" y="230"/>
                  </a:moveTo>
                  <a:cubicBezTo>
                    <a:pt x="1355" y="129"/>
                    <a:pt x="1490" y="66"/>
                    <a:pt x="1640" y="66"/>
                  </a:cubicBezTo>
                  <a:cubicBezTo>
                    <a:pt x="1840" y="66"/>
                    <a:pt x="2014" y="177"/>
                    <a:pt x="2106" y="342"/>
                  </a:cubicBezTo>
                  <a:cubicBezTo>
                    <a:pt x="2187" y="306"/>
                    <a:pt x="2276" y="286"/>
                    <a:pt x="2369" y="286"/>
                  </a:cubicBezTo>
                  <a:cubicBezTo>
                    <a:pt x="2729" y="286"/>
                    <a:pt x="3021" y="580"/>
                    <a:pt x="3021" y="943"/>
                  </a:cubicBezTo>
                  <a:cubicBezTo>
                    <a:pt x="3021" y="1306"/>
                    <a:pt x="2729" y="1600"/>
                    <a:pt x="2369" y="1600"/>
                  </a:cubicBezTo>
                  <a:cubicBezTo>
                    <a:pt x="2326" y="1600"/>
                    <a:pt x="2283" y="1595"/>
                    <a:pt x="2241" y="1587"/>
                  </a:cubicBezTo>
                  <a:cubicBezTo>
                    <a:pt x="2160" y="1733"/>
                    <a:pt x="2004" y="1831"/>
                    <a:pt x="1826" y="1831"/>
                  </a:cubicBezTo>
                  <a:cubicBezTo>
                    <a:pt x="1751" y="1831"/>
                    <a:pt x="1680" y="1814"/>
                    <a:pt x="1618" y="1783"/>
                  </a:cubicBezTo>
                  <a:cubicBezTo>
                    <a:pt x="1535" y="1977"/>
                    <a:pt x="1342" y="2114"/>
                    <a:pt x="1118" y="2114"/>
                  </a:cubicBezTo>
                  <a:cubicBezTo>
                    <a:pt x="884" y="2114"/>
                    <a:pt x="685" y="1966"/>
                    <a:pt x="608" y="1758"/>
                  </a:cubicBezTo>
                  <a:cubicBezTo>
                    <a:pt x="575" y="1765"/>
                    <a:pt x="540" y="1769"/>
                    <a:pt x="504" y="1769"/>
                  </a:cubicBezTo>
                  <a:cubicBezTo>
                    <a:pt x="226" y="1769"/>
                    <a:pt x="0" y="1541"/>
                    <a:pt x="0" y="1260"/>
                  </a:cubicBezTo>
                  <a:cubicBezTo>
                    <a:pt x="0" y="1071"/>
                    <a:pt x="102" y="907"/>
                    <a:pt x="252" y="819"/>
                  </a:cubicBezTo>
                  <a:cubicBezTo>
                    <a:pt x="221" y="747"/>
                    <a:pt x="204" y="668"/>
                    <a:pt x="204" y="586"/>
                  </a:cubicBezTo>
                  <a:cubicBezTo>
                    <a:pt x="204" y="262"/>
                    <a:pt x="467" y="0"/>
                    <a:pt x="791" y="0"/>
                  </a:cubicBezTo>
                  <a:cubicBezTo>
                    <a:pt x="981" y="0"/>
                    <a:pt x="1150" y="90"/>
                    <a:pt x="1257" y="2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0"/>
            <p:cNvSpPr>
              <a:spLocks/>
            </p:cNvSpPr>
            <p:nvPr userDrawn="1"/>
          </p:nvSpPr>
          <p:spPr bwMode="auto">
            <a:xfrm>
              <a:off x="1298"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6" y="211"/>
                    <a:pt x="22" y="209"/>
                  </a:cubicBezTo>
                  <a:cubicBezTo>
                    <a:pt x="20" y="208"/>
                    <a:pt x="16" y="206"/>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p:cNvSpPr>
            <p:nvPr userDrawn="1"/>
          </p:nvSpPr>
          <p:spPr bwMode="auto">
            <a:xfrm>
              <a:off x="3443"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5" y="212"/>
                    <a:pt x="22" y="209"/>
                  </a:cubicBezTo>
                  <a:cubicBezTo>
                    <a:pt x="21" y="209"/>
                    <a:pt x="16" y="207"/>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noEditPoints="1"/>
            </p:cNvSpPr>
            <p:nvPr userDrawn="1"/>
          </p:nvSpPr>
          <p:spPr bwMode="auto">
            <a:xfrm>
              <a:off x="4455" y="1671"/>
              <a:ext cx="596" cy="672"/>
            </a:xfrm>
            <a:custGeom>
              <a:avLst/>
              <a:gdLst>
                <a:gd name="T0" fmla="*/ 245 w 252"/>
                <a:gd name="T1" fmla="*/ 87 h 284"/>
                <a:gd name="T2" fmla="*/ 221 w 252"/>
                <a:gd name="T3" fmla="*/ 42 h 284"/>
                <a:gd name="T4" fmla="*/ 181 w 252"/>
                <a:gd name="T5" fmla="*/ 12 h 284"/>
                <a:gd name="T6" fmla="*/ 126 w 252"/>
                <a:gd name="T7" fmla="*/ 0 h 284"/>
                <a:gd name="T8" fmla="*/ 71 w 252"/>
                <a:gd name="T9" fmla="*/ 12 h 284"/>
                <a:gd name="T10" fmla="*/ 31 w 252"/>
                <a:gd name="T11" fmla="*/ 42 h 284"/>
                <a:gd name="T12" fmla="*/ 7 w 252"/>
                <a:gd name="T13" fmla="*/ 87 h 284"/>
                <a:gd name="T14" fmla="*/ 0 w 252"/>
                <a:gd name="T15" fmla="*/ 142 h 284"/>
                <a:gd name="T16" fmla="*/ 7 w 252"/>
                <a:gd name="T17" fmla="*/ 198 h 284"/>
                <a:gd name="T18" fmla="*/ 31 w 252"/>
                <a:gd name="T19" fmla="*/ 243 h 284"/>
                <a:gd name="T20" fmla="*/ 71 w 252"/>
                <a:gd name="T21" fmla="*/ 273 h 284"/>
                <a:gd name="T22" fmla="*/ 126 w 252"/>
                <a:gd name="T23" fmla="*/ 284 h 284"/>
                <a:gd name="T24" fmla="*/ 181 w 252"/>
                <a:gd name="T25" fmla="*/ 273 h 284"/>
                <a:gd name="T26" fmla="*/ 221 w 252"/>
                <a:gd name="T27" fmla="*/ 243 h 284"/>
                <a:gd name="T28" fmla="*/ 245 w 252"/>
                <a:gd name="T29" fmla="*/ 198 h 284"/>
                <a:gd name="T30" fmla="*/ 252 w 252"/>
                <a:gd name="T31" fmla="*/ 142 h 284"/>
                <a:gd name="T32" fmla="*/ 245 w 252"/>
                <a:gd name="T33" fmla="*/ 87 h 284"/>
                <a:gd name="T34" fmla="*/ 193 w 252"/>
                <a:gd name="T35" fmla="*/ 142 h 284"/>
                <a:gd name="T36" fmla="*/ 176 w 252"/>
                <a:gd name="T37" fmla="*/ 213 h 284"/>
                <a:gd name="T38" fmla="*/ 126 w 252"/>
                <a:gd name="T39" fmla="*/ 237 h 284"/>
                <a:gd name="T40" fmla="*/ 76 w 252"/>
                <a:gd name="T41" fmla="*/ 213 h 284"/>
                <a:gd name="T42" fmla="*/ 60 w 252"/>
                <a:gd name="T43" fmla="*/ 142 h 284"/>
                <a:gd name="T44" fmla="*/ 76 w 252"/>
                <a:gd name="T45" fmla="*/ 72 h 284"/>
                <a:gd name="T46" fmla="*/ 126 w 252"/>
                <a:gd name="T47" fmla="*/ 48 h 284"/>
                <a:gd name="T48" fmla="*/ 176 w 252"/>
                <a:gd name="T49" fmla="*/ 72 h 284"/>
                <a:gd name="T50" fmla="*/ 193 w 252"/>
                <a:gd name="T51"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284">
                  <a:moveTo>
                    <a:pt x="245" y="87"/>
                  </a:moveTo>
                  <a:cubicBezTo>
                    <a:pt x="240" y="69"/>
                    <a:pt x="232" y="54"/>
                    <a:pt x="221" y="42"/>
                  </a:cubicBezTo>
                  <a:cubicBezTo>
                    <a:pt x="211" y="29"/>
                    <a:pt x="197" y="19"/>
                    <a:pt x="181" y="12"/>
                  </a:cubicBezTo>
                  <a:cubicBezTo>
                    <a:pt x="166" y="4"/>
                    <a:pt x="147" y="0"/>
                    <a:pt x="126" y="0"/>
                  </a:cubicBezTo>
                  <a:cubicBezTo>
                    <a:pt x="105" y="0"/>
                    <a:pt x="86" y="4"/>
                    <a:pt x="71" y="12"/>
                  </a:cubicBezTo>
                  <a:cubicBezTo>
                    <a:pt x="55" y="19"/>
                    <a:pt x="41" y="29"/>
                    <a:pt x="31" y="42"/>
                  </a:cubicBezTo>
                  <a:cubicBezTo>
                    <a:pt x="20" y="54"/>
                    <a:pt x="12" y="69"/>
                    <a:pt x="7" y="87"/>
                  </a:cubicBezTo>
                  <a:cubicBezTo>
                    <a:pt x="2" y="104"/>
                    <a:pt x="0" y="122"/>
                    <a:pt x="0" y="142"/>
                  </a:cubicBezTo>
                  <a:cubicBezTo>
                    <a:pt x="0" y="162"/>
                    <a:pt x="2" y="181"/>
                    <a:pt x="7" y="198"/>
                  </a:cubicBezTo>
                  <a:cubicBezTo>
                    <a:pt x="12" y="215"/>
                    <a:pt x="20" y="230"/>
                    <a:pt x="31" y="243"/>
                  </a:cubicBezTo>
                  <a:cubicBezTo>
                    <a:pt x="41" y="255"/>
                    <a:pt x="55" y="265"/>
                    <a:pt x="71" y="273"/>
                  </a:cubicBezTo>
                  <a:cubicBezTo>
                    <a:pt x="86" y="280"/>
                    <a:pt x="105" y="284"/>
                    <a:pt x="126" y="284"/>
                  </a:cubicBezTo>
                  <a:cubicBezTo>
                    <a:pt x="147" y="284"/>
                    <a:pt x="166" y="280"/>
                    <a:pt x="181" y="273"/>
                  </a:cubicBezTo>
                  <a:cubicBezTo>
                    <a:pt x="197" y="265"/>
                    <a:pt x="211" y="255"/>
                    <a:pt x="221" y="243"/>
                  </a:cubicBezTo>
                  <a:cubicBezTo>
                    <a:pt x="232" y="230"/>
                    <a:pt x="240" y="215"/>
                    <a:pt x="245" y="198"/>
                  </a:cubicBezTo>
                  <a:cubicBezTo>
                    <a:pt x="250" y="181"/>
                    <a:pt x="252" y="162"/>
                    <a:pt x="252" y="142"/>
                  </a:cubicBezTo>
                  <a:cubicBezTo>
                    <a:pt x="252" y="122"/>
                    <a:pt x="250" y="104"/>
                    <a:pt x="245" y="87"/>
                  </a:cubicBezTo>
                  <a:moveTo>
                    <a:pt x="193" y="142"/>
                  </a:moveTo>
                  <a:cubicBezTo>
                    <a:pt x="193" y="172"/>
                    <a:pt x="187" y="196"/>
                    <a:pt x="176" y="213"/>
                  </a:cubicBezTo>
                  <a:cubicBezTo>
                    <a:pt x="165" y="229"/>
                    <a:pt x="149" y="237"/>
                    <a:pt x="126" y="237"/>
                  </a:cubicBezTo>
                  <a:cubicBezTo>
                    <a:pt x="103" y="237"/>
                    <a:pt x="87" y="229"/>
                    <a:pt x="76" y="213"/>
                  </a:cubicBezTo>
                  <a:cubicBezTo>
                    <a:pt x="65" y="196"/>
                    <a:pt x="60" y="172"/>
                    <a:pt x="60" y="142"/>
                  </a:cubicBezTo>
                  <a:cubicBezTo>
                    <a:pt x="60" y="112"/>
                    <a:pt x="65" y="89"/>
                    <a:pt x="76" y="72"/>
                  </a:cubicBezTo>
                  <a:cubicBezTo>
                    <a:pt x="87" y="56"/>
                    <a:pt x="103" y="48"/>
                    <a:pt x="126" y="48"/>
                  </a:cubicBezTo>
                  <a:cubicBezTo>
                    <a:pt x="149" y="48"/>
                    <a:pt x="165" y="56"/>
                    <a:pt x="176" y="72"/>
                  </a:cubicBezTo>
                  <a:cubicBezTo>
                    <a:pt x="187" y="89"/>
                    <a:pt x="193" y="112"/>
                    <a:pt x="193" y="1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p:cNvSpPr>
            <p:nvPr userDrawn="1"/>
          </p:nvSpPr>
          <p:spPr bwMode="auto">
            <a:xfrm>
              <a:off x="5566" y="1671"/>
              <a:ext cx="507" cy="670"/>
            </a:xfrm>
            <a:custGeom>
              <a:avLst/>
              <a:gdLst>
                <a:gd name="T0" fmla="*/ 199 w 214"/>
                <a:gd name="T1" fmla="*/ 229 h 283"/>
                <a:gd name="T2" fmla="*/ 193 w 214"/>
                <a:gd name="T3" fmla="*/ 226 h 283"/>
                <a:gd name="T4" fmla="*/ 169 w 214"/>
                <a:gd name="T5" fmla="*/ 233 h 283"/>
                <a:gd name="T6" fmla="*/ 140 w 214"/>
                <a:gd name="T7" fmla="*/ 235 h 283"/>
                <a:gd name="T8" fmla="*/ 81 w 214"/>
                <a:gd name="T9" fmla="*/ 213 h 283"/>
                <a:gd name="T10" fmla="*/ 59 w 214"/>
                <a:gd name="T11" fmla="*/ 142 h 283"/>
                <a:gd name="T12" fmla="*/ 79 w 214"/>
                <a:gd name="T13" fmla="*/ 74 h 283"/>
                <a:gd name="T14" fmla="*/ 136 w 214"/>
                <a:gd name="T15" fmla="*/ 49 h 283"/>
                <a:gd name="T16" fmla="*/ 191 w 214"/>
                <a:gd name="T17" fmla="*/ 56 h 283"/>
                <a:gd name="T18" fmla="*/ 197 w 214"/>
                <a:gd name="T19" fmla="*/ 53 h 283"/>
                <a:gd name="T20" fmla="*/ 210 w 214"/>
                <a:gd name="T21" fmla="*/ 18 h 283"/>
                <a:gd name="T22" fmla="*/ 206 w 214"/>
                <a:gd name="T23" fmla="*/ 11 h 283"/>
                <a:gd name="T24" fmla="*/ 172 w 214"/>
                <a:gd name="T25" fmla="*/ 3 h 283"/>
                <a:gd name="T26" fmla="*/ 133 w 214"/>
                <a:gd name="T27" fmla="*/ 0 h 283"/>
                <a:gd name="T28" fmla="*/ 75 w 214"/>
                <a:gd name="T29" fmla="*/ 11 h 283"/>
                <a:gd name="T30" fmla="*/ 34 w 214"/>
                <a:gd name="T31" fmla="*/ 41 h 283"/>
                <a:gd name="T32" fmla="*/ 9 w 214"/>
                <a:gd name="T33" fmla="*/ 86 h 283"/>
                <a:gd name="T34" fmla="*/ 0 w 214"/>
                <a:gd name="T35" fmla="*/ 142 h 283"/>
                <a:gd name="T36" fmla="*/ 35 w 214"/>
                <a:gd name="T37" fmla="*/ 245 h 283"/>
                <a:gd name="T38" fmla="*/ 137 w 214"/>
                <a:gd name="T39" fmla="*/ 283 h 283"/>
                <a:gd name="T40" fmla="*/ 210 w 214"/>
                <a:gd name="T41" fmla="*/ 270 h 283"/>
                <a:gd name="T42" fmla="*/ 212 w 214"/>
                <a:gd name="T43" fmla="*/ 264 h 283"/>
                <a:gd name="T44" fmla="*/ 199 w 214"/>
                <a:gd name="T45" fmla="*/ 2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83">
                  <a:moveTo>
                    <a:pt x="199" y="229"/>
                  </a:moveTo>
                  <a:cubicBezTo>
                    <a:pt x="198" y="224"/>
                    <a:pt x="193" y="226"/>
                    <a:pt x="193" y="226"/>
                  </a:cubicBezTo>
                  <a:cubicBezTo>
                    <a:pt x="185" y="229"/>
                    <a:pt x="177" y="231"/>
                    <a:pt x="169" y="233"/>
                  </a:cubicBezTo>
                  <a:cubicBezTo>
                    <a:pt x="160" y="234"/>
                    <a:pt x="151" y="235"/>
                    <a:pt x="140" y="235"/>
                  </a:cubicBezTo>
                  <a:cubicBezTo>
                    <a:pt x="115" y="235"/>
                    <a:pt x="95" y="227"/>
                    <a:pt x="81" y="213"/>
                  </a:cubicBezTo>
                  <a:cubicBezTo>
                    <a:pt x="67" y="198"/>
                    <a:pt x="59" y="174"/>
                    <a:pt x="59" y="142"/>
                  </a:cubicBezTo>
                  <a:cubicBezTo>
                    <a:pt x="59" y="113"/>
                    <a:pt x="66" y="91"/>
                    <a:pt x="79" y="74"/>
                  </a:cubicBezTo>
                  <a:cubicBezTo>
                    <a:pt x="91" y="57"/>
                    <a:pt x="111" y="49"/>
                    <a:pt x="136" y="49"/>
                  </a:cubicBezTo>
                  <a:cubicBezTo>
                    <a:pt x="158" y="49"/>
                    <a:pt x="174" y="51"/>
                    <a:pt x="191" y="56"/>
                  </a:cubicBezTo>
                  <a:cubicBezTo>
                    <a:pt x="191" y="56"/>
                    <a:pt x="195" y="58"/>
                    <a:pt x="197" y="53"/>
                  </a:cubicBezTo>
                  <a:cubicBezTo>
                    <a:pt x="201" y="40"/>
                    <a:pt x="205" y="31"/>
                    <a:pt x="210" y="18"/>
                  </a:cubicBezTo>
                  <a:cubicBezTo>
                    <a:pt x="211" y="14"/>
                    <a:pt x="208" y="12"/>
                    <a:pt x="206" y="11"/>
                  </a:cubicBezTo>
                  <a:cubicBezTo>
                    <a:pt x="200" y="9"/>
                    <a:pt x="184" y="5"/>
                    <a:pt x="172" y="3"/>
                  </a:cubicBezTo>
                  <a:cubicBezTo>
                    <a:pt x="161" y="1"/>
                    <a:pt x="148" y="0"/>
                    <a:pt x="133" y="0"/>
                  </a:cubicBezTo>
                  <a:cubicBezTo>
                    <a:pt x="111" y="0"/>
                    <a:pt x="92" y="4"/>
                    <a:pt x="75" y="11"/>
                  </a:cubicBezTo>
                  <a:cubicBezTo>
                    <a:pt x="59" y="19"/>
                    <a:pt x="45" y="29"/>
                    <a:pt x="34" y="41"/>
                  </a:cubicBezTo>
                  <a:cubicBezTo>
                    <a:pt x="23" y="54"/>
                    <a:pt x="14" y="69"/>
                    <a:pt x="9" y="86"/>
                  </a:cubicBezTo>
                  <a:cubicBezTo>
                    <a:pt x="3" y="103"/>
                    <a:pt x="0" y="122"/>
                    <a:pt x="0" y="142"/>
                  </a:cubicBezTo>
                  <a:cubicBezTo>
                    <a:pt x="0" y="185"/>
                    <a:pt x="12" y="220"/>
                    <a:pt x="35" y="245"/>
                  </a:cubicBezTo>
                  <a:cubicBezTo>
                    <a:pt x="58" y="270"/>
                    <a:pt x="92" y="283"/>
                    <a:pt x="137" y="283"/>
                  </a:cubicBezTo>
                  <a:cubicBezTo>
                    <a:pt x="163" y="283"/>
                    <a:pt x="190" y="278"/>
                    <a:pt x="210" y="270"/>
                  </a:cubicBezTo>
                  <a:cubicBezTo>
                    <a:pt x="210" y="270"/>
                    <a:pt x="214" y="268"/>
                    <a:pt x="212" y="264"/>
                  </a:cubicBezTo>
                  <a:lnTo>
                    <a:pt x="199"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noEditPoints="1"/>
            </p:cNvSpPr>
            <p:nvPr userDrawn="1"/>
          </p:nvSpPr>
          <p:spPr bwMode="auto">
            <a:xfrm>
              <a:off x="6108" y="1671"/>
              <a:ext cx="582"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noEditPoints="1"/>
            </p:cNvSpPr>
            <p:nvPr userDrawn="1"/>
          </p:nvSpPr>
          <p:spPr bwMode="auto">
            <a:xfrm>
              <a:off x="2793" y="1671"/>
              <a:ext cx="581"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noEditPoints="1"/>
            </p:cNvSpPr>
            <p:nvPr userDrawn="1"/>
          </p:nvSpPr>
          <p:spPr bwMode="auto">
            <a:xfrm>
              <a:off x="1870" y="1671"/>
              <a:ext cx="537" cy="672"/>
            </a:xfrm>
            <a:custGeom>
              <a:avLst/>
              <a:gdLst>
                <a:gd name="T0" fmla="*/ 142 w 227"/>
                <a:gd name="T1" fmla="*/ 105 h 284"/>
                <a:gd name="T2" fmla="*/ 115 w 227"/>
                <a:gd name="T3" fmla="*/ 104 h 284"/>
                <a:gd name="T4" fmla="*/ 72 w 227"/>
                <a:gd name="T5" fmla="*/ 110 h 284"/>
                <a:gd name="T6" fmla="*/ 35 w 227"/>
                <a:gd name="T7" fmla="*/ 127 h 284"/>
                <a:gd name="T8" fmla="*/ 10 w 227"/>
                <a:gd name="T9" fmla="*/ 156 h 284"/>
                <a:gd name="T10" fmla="*/ 0 w 227"/>
                <a:gd name="T11" fmla="*/ 196 h 284"/>
                <a:gd name="T12" fmla="*/ 8 w 227"/>
                <a:gd name="T13" fmla="*/ 236 h 284"/>
                <a:gd name="T14" fmla="*/ 31 w 227"/>
                <a:gd name="T15" fmla="*/ 263 h 284"/>
                <a:gd name="T16" fmla="*/ 67 w 227"/>
                <a:gd name="T17" fmla="*/ 279 h 284"/>
                <a:gd name="T18" fmla="*/ 113 w 227"/>
                <a:gd name="T19" fmla="*/ 284 h 284"/>
                <a:gd name="T20" fmla="*/ 166 w 227"/>
                <a:gd name="T21" fmla="*/ 279 h 284"/>
                <a:gd name="T22" fmla="*/ 210 w 227"/>
                <a:gd name="T23" fmla="*/ 271 h 284"/>
                <a:gd name="T24" fmla="*/ 223 w 227"/>
                <a:gd name="T25" fmla="*/ 267 h 284"/>
                <a:gd name="T26" fmla="*/ 227 w 227"/>
                <a:gd name="T27" fmla="*/ 262 h 284"/>
                <a:gd name="T28" fmla="*/ 227 w 227"/>
                <a:gd name="T29" fmla="*/ 102 h 284"/>
                <a:gd name="T30" fmla="*/ 199 w 227"/>
                <a:gd name="T31" fmla="*/ 24 h 284"/>
                <a:gd name="T32" fmla="*/ 118 w 227"/>
                <a:gd name="T33" fmla="*/ 0 h 284"/>
                <a:gd name="T34" fmla="*/ 72 w 227"/>
                <a:gd name="T35" fmla="*/ 4 h 284"/>
                <a:gd name="T36" fmla="*/ 18 w 227"/>
                <a:gd name="T37" fmla="*/ 24 h 284"/>
                <a:gd name="T38" fmla="*/ 16 w 227"/>
                <a:gd name="T39" fmla="*/ 31 h 284"/>
                <a:gd name="T40" fmla="*/ 28 w 227"/>
                <a:gd name="T41" fmla="*/ 64 h 284"/>
                <a:gd name="T42" fmla="*/ 34 w 227"/>
                <a:gd name="T43" fmla="*/ 67 h 284"/>
                <a:gd name="T44" fmla="*/ 37 w 227"/>
                <a:gd name="T45" fmla="*/ 66 h 284"/>
                <a:gd name="T46" fmla="*/ 113 w 227"/>
                <a:gd name="T47" fmla="*/ 48 h 284"/>
                <a:gd name="T48" fmla="*/ 157 w 227"/>
                <a:gd name="T49" fmla="*/ 59 h 284"/>
                <a:gd name="T50" fmla="*/ 171 w 227"/>
                <a:gd name="T51" fmla="*/ 101 h 284"/>
                <a:gd name="T52" fmla="*/ 171 w 227"/>
                <a:gd name="T53" fmla="*/ 109 h 284"/>
                <a:gd name="T54" fmla="*/ 142 w 227"/>
                <a:gd name="T55" fmla="*/ 105 h 284"/>
                <a:gd name="T56" fmla="*/ 72 w 227"/>
                <a:gd name="T57" fmla="*/ 228 h 284"/>
                <a:gd name="T58" fmla="*/ 62 w 227"/>
                <a:gd name="T59" fmla="*/ 218 h 284"/>
                <a:gd name="T60" fmla="*/ 57 w 227"/>
                <a:gd name="T61" fmla="*/ 195 h 284"/>
                <a:gd name="T62" fmla="*/ 73 w 227"/>
                <a:gd name="T63" fmla="*/ 161 h 284"/>
                <a:gd name="T64" fmla="*/ 123 w 227"/>
                <a:gd name="T65" fmla="*/ 148 h 284"/>
                <a:gd name="T66" fmla="*/ 171 w 227"/>
                <a:gd name="T67" fmla="*/ 152 h 284"/>
                <a:gd name="T68" fmla="*/ 171 w 227"/>
                <a:gd name="T69" fmla="*/ 232 h 284"/>
                <a:gd name="T70" fmla="*/ 171 w 227"/>
                <a:gd name="T71" fmla="*/ 232 h 284"/>
                <a:gd name="T72" fmla="*/ 124 w 227"/>
                <a:gd name="T73" fmla="*/ 238 h 284"/>
                <a:gd name="T74" fmla="*/ 72 w 227"/>
                <a:gd name="T75" fmla="*/ 22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7" h="284">
                  <a:moveTo>
                    <a:pt x="142" y="105"/>
                  </a:moveTo>
                  <a:cubicBezTo>
                    <a:pt x="135" y="105"/>
                    <a:pt x="126" y="104"/>
                    <a:pt x="115" y="104"/>
                  </a:cubicBezTo>
                  <a:cubicBezTo>
                    <a:pt x="100" y="104"/>
                    <a:pt x="85" y="106"/>
                    <a:pt x="72" y="110"/>
                  </a:cubicBezTo>
                  <a:cubicBezTo>
                    <a:pt x="58" y="114"/>
                    <a:pt x="46" y="119"/>
                    <a:pt x="35" y="127"/>
                  </a:cubicBezTo>
                  <a:cubicBezTo>
                    <a:pt x="24" y="134"/>
                    <a:pt x="16" y="144"/>
                    <a:pt x="10" y="156"/>
                  </a:cubicBezTo>
                  <a:cubicBezTo>
                    <a:pt x="4" y="167"/>
                    <a:pt x="0" y="181"/>
                    <a:pt x="0" y="196"/>
                  </a:cubicBezTo>
                  <a:cubicBezTo>
                    <a:pt x="0" y="212"/>
                    <a:pt x="3" y="225"/>
                    <a:pt x="8" y="236"/>
                  </a:cubicBezTo>
                  <a:cubicBezTo>
                    <a:pt x="14" y="247"/>
                    <a:pt x="21" y="256"/>
                    <a:pt x="31" y="263"/>
                  </a:cubicBezTo>
                  <a:cubicBezTo>
                    <a:pt x="41" y="270"/>
                    <a:pt x="53" y="276"/>
                    <a:pt x="67" y="279"/>
                  </a:cubicBezTo>
                  <a:cubicBezTo>
                    <a:pt x="81" y="282"/>
                    <a:pt x="96" y="284"/>
                    <a:pt x="113" y="284"/>
                  </a:cubicBezTo>
                  <a:cubicBezTo>
                    <a:pt x="131" y="284"/>
                    <a:pt x="149" y="282"/>
                    <a:pt x="166" y="279"/>
                  </a:cubicBezTo>
                  <a:cubicBezTo>
                    <a:pt x="184" y="276"/>
                    <a:pt x="205" y="272"/>
                    <a:pt x="210" y="271"/>
                  </a:cubicBezTo>
                  <a:cubicBezTo>
                    <a:pt x="216" y="269"/>
                    <a:pt x="223" y="267"/>
                    <a:pt x="223" y="267"/>
                  </a:cubicBezTo>
                  <a:cubicBezTo>
                    <a:pt x="227" y="266"/>
                    <a:pt x="227" y="262"/>
                    <a:pt x="227" y="262"/>
                  </a:cubicBezTo>
                  <a:cubicBezTo>
                    <a:pt x="227" y="102"/>
                    <a:pt x="227" y="102"/>
                    <a:pt x="227" y="102"/>
                  </a:cubicBezTo>
                  <a:cubicBezTo>
                    <a:pt x="227" y="67"/>
                    <a:pt x="217" y="40"/>
                    <a:pt x="199" y="24"/>
                  </a:cubicBezTo>
                  <a:cubicBezTo>
                    <a:pt x="180" y="8"/>
                    <a:pt x="153" y="0"/>
                    <a:pt x="118" y="0"/>
                  </a:cubicBezTo>
                  <a:cubicBezTo>
                    <a:pt x="105" y="0"/>
                    <a:pt x="84" y="2"/>
                    <a:pt x="72" y="4"/>
                  </a:cubicBezTo>
                  <a:cubicBezTo>
                    <a:pt x="72" y="4"/>
                    <a:pt x="33" y="12"/>
                    <a:pt x="18" y="24"/>
                  </a:cubicBezTo>
                  <a:cubicBezTo>
                    <a:pt x="18" y="24"/>
                    <a:pt x="14" y="26"/>
                    <a:pt x="16" y="31"/>
                  </a:cubicBezTo>
                  <a:cubicBezTo>
                    <a:pt x="28" y="64"/>
                    <a:pt x="28" y="64"/>
                    <a:pt x="28" y="64"/>
                  </a:cubicBezTo>
                  <a:cubicBezTo>
                    <a:pt x="30" y="69"/>
                    <a:pt x="34" y="67"/>
                    <a:pt x="34" y="67"/>
                  </a:cubicBezTo>
                  <a:cubicBezTo>
                    <a:pt x="34" y="67"/>
                    <a:pt x="35" y="67"/>
                    <a:pt x="37" y="66"/>
                  </a:cubicBezTo>
                  <a:cubicBezTo>
                    <a:pt x="71" y="48"/>
                    <a:pt x="113" y="48"/>
                    <a:pt x="113" y="48"/>
                  </a:cubicBezTo>
                  <a:cubicBezTo>
                    <a:pt x="132" y="48"/>
                    <a:pt x="147" y="52"/>
                    <a:pt x="157" y="59"/>
                  </a:cubicBezTo>
                  <a:cubicBezTo>
                    <a:pt x="166" y="67"/>
                    <a:pt x="171" y="78"/>
                    <a:pt x="171" y="101"/>
                  </a:cubicBezTo>
                  <a:cubicBezTo>
                    <a:pt x="171" y="109"/>
                    <a:pt x="171" y="109"/>
                    <a:pt x="171" y="109"/>
                  </a:cubicBezTo>
                  <a:cubicBezTo>
                    <a:pt x="156" y="106"/>
                    <a:pt x="142" y="105"/>
                    <a:pt x="142" y="105"/>
                  </a:cubicBezTo>
                  <a:close/>
                  <a:moveTo>
                    <a:pt x="72" y="228"/>
                  </a:moveTo>
                  <a:cubicBezTo>
                    <a:pt x="66" y="223"/>
                    <a:pt x="65" y="221"/>
                    <a:pt x="62" y="218"/>
                  </a:cubicBezTo>
                  <a:cubicBezTo>
                    <a:pt x="59" y="212"/>
                    <a:pt x="57" y="205"/>
                    <a:pt x="57" y="195"/>
                  </a:cubicBezTo>
                  <a:cubicBezTo>
                    <a:pt x="57" y="180"/>
                    <a:pt x="62" y="169"/>
                    <a:pt x="73" y="161"/>
                  </a:cubicBezTo>
                  <a:cubicBezTo>
                    <a:pt x="73" y="161"/>
                    <a:pt x="88" y="148"/>
                    <a:pt x="123" y="148"/>
                  </a:cubicBezTo>
                  <a:cubicBezTo>
                    <a:pt x="149" y="149"/>
                    <a:pt x="171" y="152"/>
                    <a:pt x="171" y="152"/>
                  </a:cubicBezTo>
                  <a:cubicBezTo>
                    <a:pt x="171" y="232"/>
                    <a:pt x="171" y="232"/>
                    <a:pt x="171" y="232"/>
                  </a:cubicBezTo>
                  <a:cubicBezTo>
                    <a:pt x="171" y="232"/>
                    <a:pt x="171" y="232"/>
                    <a:pt x="171" y="232"/>
                  </a:cubicBezTo>
                  <a:cubicBezTo>
                    <a:pt x="171" y="232"/>
                    <a:pt x="149" y="237"/>
                    <a:pt x="124" y="238"/>
                  </a:cubicBezTo>
                  <a:cubicBezTo>
                    <a:pt x="88" y="240"/>
                    <a:pt x="72" y="228"/>
                    <a:pt x="72" y="2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9"/>
            <p:cNvSpPr>
              <a:spLocks/>
            </p:cNvSpPr>
            <p:nvPr userDrawn="1"/>
          </p:nvSpPr>
          <p:spPr bwMode="auto">
            <a:xfrm>
              <a:off x="5162" y="1676"/>
              <a:ext cx="386" cy="653"/>
            </a:xfrm>
            <a:custGeom>
              <a:avLst/>
              <a:gdLst>
                <a:gd name="T0" fmla="*/ 162 w 163"/>
                <a:gd name="T1" fmla="*/ 13 h 276"/>
                <a:gd name="T2" fmla="*/ 159 w 163"/>
                <a:gd name="T3" fmla="*/ 7 h 276"/>
                <a:gd name="T4" fmla="*/ 130 w 163"/>
                <a:gd name="T5" fmla="*/ 2 h 276"/>
                <a:gd name="T6" fmla="*/ 85 w 163"/>
                <a:gd name="T7" fmla="*/ 9 h 276"/>
                <a:gd name="T8" fmla="*/ 55 w 163"/>
                <a:gd name="T9" fmla="*/ 31 h 276"/>
                <a:gd name="T10" fmla="*/ 55 w 163"/>
                <a:gd name="T11" fmla="*/ 9 h 276"/>
                <a:gd name="T12" fmla="*/ 50 w 163"/>
                <a:gd name="T13" fmla="*/ 4 h 276"/>
                <a:gd name="T14" fmla="*/ 5 w 163"/>
                <a:gd name="T15" fmla="*/ 4 h 276"/>
                <a:gd name="T16" fmla="*/ 0 w 163"/>
                <a:gd name="T17" fmla="*/ 9 h 276"/>
                <a:gd name="T18" fmla="*/ 0 w 163"/>
                <a:gd name="T19" fmla="*/ 270 h 276"/>
                <a:gd name="T20" fmla="*/ 6 w 163"/>
                <a:gd name="T21" fmla="*/ 276 h 276"/>
                <a:gd name="T22" fmla="*/ 52 w 163"/>
                <a:gd name="T23" fmla="*/ 276 h 276"/>
                <a:gd name="T24" fmla="*/ 57 w 163"/>
                <a:gd name="T25" fmla="*/ 270 h 276"/>
                <a:gd name="T26" fmla="*/ 57 w 163"/>
                <a:gd name="T27" fmla="*/ 140 h 276"/>
                <a:gd name="T28" fmla="*/ 63 w 163"/>
                <a:gd name="T29" fmla="*/ 94 h 276"/>
                <a:gd name="T30" fmla="*/ 78 w 163"/>
                <a:gd name="T31" fmla="*/ 68 h 276"/>
                <a:gd name="T32" fmla="*/ 100 w 163"/>
                <a:gd name="T33" fmla="*/ 55 h 276"/>
                <a:gd name="T34" fmla="*/ 123 w 163"/>
                <a:gd name="T35" fmla="*/ 52 h 276"/>
                <a:gd name="T36" fmla="*/ 142 w 163"/>
                <a:gd name="T37" fmla="*/ 54 h 276"/>
                <a:gd name="T38" fmla="*/ 149 w 163"/>
                <a:gd name="T39" fmla="*/ 50 h 276"/>
                <a:gd name="T40" fmla="*/ 162 w 163"/>
                <a:gd name="T41"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76">
                  <a:moveTo>
                    <a:pt x="162" y="13"/>
                  </a:moveTo>
                  <a:cubicBezTo>
                    <a:pt x="163" y="9"/>
                    <a:pt x="161" y="7"/>
                    <a:pt x="159" y="7"/>
                  </a:cubicBezTo>
                  <a:cubicBezTo>
                    <a:pt x="156" y="5"/>
                    <a:pt x="142" y="2"/>
                    <a:pt x="130" y="2"/>
                  </a:cubicBezTo>
                  <a:cubicBezTo>
                    <a:pt x="108" y="0"/>
                    <a:pt x="96" y="4"/>
                    <a:pt x="85" y="9"/>
                  </a:cubicBezTo>
                  <a:cubicBezTo>
                    <a:pt x="74" y="14"/>
                    <a:pt x="62" y="22"/>
                    <a:pt x="55" y="31"/>
                  </a:cubicBezTo>
                  <a:cubicBezTo>
                    <a:pt x="55" y="9"/>
                    <a:pt x="55" y="9"/>
                    <a:pt x="55" y="9"/>
                  </a:cubicBezTo>
                  <a:cubicBezTo>
                    <a:pt x="55" y="6"/>
                    <a:pt x="53" y="4"/>
                    <a:pt x="50" y="4"/>
                  </a:cubicBezTo>
                  <a:cubicBezTo>
                    <a:pt x="5" y="4"/>
                    <a:pt x="5" y="4"/>
                    <a:pt x="5" y="4"/>
                  </a:cubicBezTo>
                  <a:cubicBezTo>
                    <a:pt x="3" y="4"/>
                    <a:pt x="0" y="6"/>
                    <a:pt x="0" y="9"/>
                  </a:cubicBezTo>
                  <a:cubicBezTo>
                    <a:pt x="0" y="270"/>
                    <a:pt x="0" y="270"/>
                    <a:pt x="0" y="270"/>
                  </a:cubicBezTo>
                  <a:cubicBezTo>
                    <a:pt x="0" y="273"/>
                    <a:pt x="3" y="276"/>
                    <a:pt x="6" y="276"/>
                  </a:cubicBezTo>
                  <a:cubicBezTo>
                    <a:pt x="52" y="276"/>
                    <a:pt x="52" y="276"/>
                    <a:pt x="52" y="276"/>
                  </a:cubicBezTo>
                  <a:cubicBezTo>
                    <a:pt x="55" y="276"/>
                    <a:pt x="57" y="273"/>
                    <a:pt x="57" y="270"/>
                  </a:cubicBezTo>
                  <a:cubicBezTo>
                    <a:pt x="57" y="140"/>
                    <a:pt x="57" y="140"/>
                    <a:pt x="57" y="140"/>
                  </a:cubicBezTo>
                  <a:cubicBezTo>
                    <a:pt x="57" y="123"/>
                    <a:pt x="59" y="105"/>
                    <a:pt x="63" y="94"/>
                  </a:cubicBezTo>
                  <a:cubicBezTo>
                    <a:pt x="67" y="83"/>
                    <a:pt x="72" y="75"/>
                    <a:pt x="78" y="68"/>
                  </a:cubicBezTo>
                  <a:cubicBezTo>
                    <a:pt x="85" y="62"/>
                    <a:pt x="92" y="58"/>
                    <a:pt x="100" y="55"/>
                  </a:cubicBezTo>
                  <a:cubicBezTo>
                    <a:pt x="108" y="53"/>
                    <a:pt x="117" y="52"/>
                    <a:pt x="123" y="52"/>
                  </a:cubicBezTo>
                  <a:cubicBezTo>
                    <a:pt x="132" y="52"/>
                    <a:pt x="142" y="54"/>
                    <a:pt x="142" y="54"/>
                  </a:cubicBezTo>
                  <a:cubicBezTo>
                    <a:pt x="146" y="55"/>
                    <a:pt x="148" y="53"/>
                    <a:pt x="149" y="50"/>
                  </a:cubicBezTo>
                  <a:cubicBezTo>
                    <a:pt x="152" y="42"/>
                    <a:pt x="160" y="18"/>
                    <a:pt x="16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p:cNvSpPr>
            <p:nvPr userDrawn="1"/>
          </p:nvSpPr>
          <p:spPr bwMode="auto">
            <a:xfrm>
              <a:off x="3807" y="1406"/>
              <a:ext cx="728" cy="1219"/>
            </a:xfrm>
            <a:custGeom>
              <a:avLst/>
              <a:gdLst>
                <a:gd name="T0" fmla="*/ 303 w 308"/>
                <a:gd name="T1" fmla="*/ 6 h 515"/>
                <a:gd name="T2" fmla="*/ 286 w 308"/>
                <a:gd name="T3" fmla="*/ 2 h 515"/>
                <a:gd name="T4" fmla="*/ 262 w 308"/>
                <a:gd name="T5" fmla="*/ 0 h 515"/>
                <a:gd name="T6" fmla="*/ 188 w 308"/>
                <a:gd name="T7" fmla="*/ 27 h 515"/>
                <a:gd name="T8" fmla="*/ 153 w 308"/>
                <a:gd name="T9" fmla="*/ 106 h 515"/>
                <a:gd name="T10" fmla="*/ 151 w 308"/>
                <a:gd name="T11" fmla="*/ 118 h 515"/>
                <a:gd name="T12" fmla="*/ 111 w 308"/>
                <a:gd name="T13" fmla="*/ 118 h 515"/>
                <a:gd name="T14" fmla="*/ 105 w 308"/>
                <a:gd name="T15" fmla="*/ 123 h 515"/>
                <a:gd name="T16" fmla="*/ 99 w 308"/>
                <a:gd name="T17" fmla="*/ 159 h 515"/>
                <a:gd name="T18" fmla="*/ 104 w 308"/>
                <a:gd name="T19" fmla="*/ 165 h 515"/>
                <a:gd name="T20" fmla="*/ 143 w 308"/>
                <a:gd name="T21" fmla="*/ 165 h 515"/>
                <a:gd name="T22" fmla="*/ 104 w 308"/>
                <a:gd name="T23" fmla="*/ 384 h 515"/>
                <a:gd name="T24" fmla="*/ 93 w 308"/>
                <a:gd name="T25" fmla="*/ 427 h 515"/>
                <a:gd name="T26" fmla="*/ 81 w 308"/>
                <a:gd name="T27" fmla="*/ 452 h 515"/>
                <a:gd name="T28" fmla="*/ 65 w 308"/>
                <a:gd name="T29" fmla="*/ 464 h 515"/>
                <a:gd name="T30" fmla="*/ 44 w 308"/>
                <a:gd name="T31" fmla="*/ 467 h 515"/>
                <a:gd name="T32" fmla="*/ 30 w 308"/>
                <a:gd name="T33" fmla="*/ 466 h 515"/>
                <a:gd name="T34" fmla="*/ 21 w 308"/>
                <a:gd name="T35" fmla="*/ 463 h 515"/>
                <a:gd name="T36" fmla="*/ 15 w 308"/>
                <a:gd name="T37" fmla="*/ 466 h 515"/>
                <a:gd name="T38" fmla="*/ 2 w 308"/>
                <a:gd name="T39" fmla="*/ 501 h 515"/>
                <a:gd name="T40" fmla="*/ 4 w 308"/>
                <a:gd name="T41" fmla="*/ 508 h 515"/>
                <a:gd name="T42" fmla="*/ 20 w 308"/>
                <a:gd name="T43" fmla="*/ 513 h 515"/>
                <a:gd name="T44" fmla="*/ 46 w 308"/>
                <a:gd name="T45" fmla="*/ 515 h 515"/>
                <a:gd name="T46" fmla="*/ 89 w 308"/>
                <a:gd name="T47" fmla="*/ 509 h 515"/>
                <a:gd name="T48" fmla="*/ 121 w 308"/>
                <a:gd name="T49" fmla="*/ 486 h 515"/>
                <a:gd name="T50" fmla="*/ 144 w 308"/>
                <a:gd name="T51" fmla="*/ 447 h 515"/>
                <a:gd name="T52" fmla="*/ 159 w 308"/>
                <a:gd name="T53" fmla="*/ 388 h 515"/>
                <a:gd name="T54" fmla="*/ 199 w 308"/>
                <a:gd name="T55" fmla="*/ 165 h 515"/>
                <a:gd name="T56" fmla="*/ 257 w 308"/>
                <a:gd name="T57" fmla="*/ 165 h 515"/>
                <a:gd name="T58" fmla="*/ 262 w 308"/>
                <a:gd name="T59" fmla="*/ 160 h 515"/>
                <a:gd name="T60" fmla="*/ 269 w 308"/>
                <a:gd name="T61" fmla="*/ 123 h 515"/>
                <a:gd name="T62" fmla="*/ 263 w 308"/>
                <a:gd name="T63" fmla="*/ 118 h 515"/>
                <a:gd name="T64" fmla="*/ 207 w 308"/>
                <a:gd name="T65" fmla="*/ 118 h 515"/>
                <a:gd name="T66" fmla="*/ 217 w 308"/>
                <a:gd name="T67" fmla="*/ 78 h 515"/>
                <a:gd name="T68" fmla="*/ 229 w 308"/>
                <a:gd name="T69" fmla="*/ 60 h 515"/>
                <a:gd name="T70" fmla="*/ 243 w 308"/>
                <a:gd name="T71" fmla="*/ 51 h 515"/>
                <a:gd name="T72" fmla="*/ 262 w 308"/>
                <a:gd name="T73" fmla="*/ 48 h 515"/>
                <a:gd name="T74" fmla="*/ 277 w 308"/>
                <a:gd name="T75" fmla="*/ 49 h 515"/>
                <a:gd name="T76" fmla="*/ 286 w 308"/>
                <a:gd name="T77" fmla="*/ 51 h 515"/>
                <a:gd name="T78" fmla="*/ 293 w 308"/>
                <a:gd name="T79" fmla="*/ 49 h 515"/>
                <a:gd name="T80" fmla="*/ 307 w 308"/>
                <a:gd name="T81" fmla="*/ 12 h 515"/>
                <a:gd name="T82" fmla="*/ 303 w 308"/>
                <a:gd name="T8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8" h="515">
                  <a:moveTo>
                    <a:pt x="303" y="6"/>
                  </a:moveTo>
                  <a:cubicBezTo>
                    <a:pt x="298" y="4"/>
                    <a:pt x="293" y="3"/>
                    <a:pt x="286" y="2"/>
                  </a:cubicBezTo>
                  <a:cubicBezTo>
                    <a:pt x="279" y="1"/>
                    <a:pt x="271" y="0"/>
                    <a:pt x="262" y="0"/>
                  </a:cubicBezTo>
                  <a:cubicBezTo>
                    <a:pt x="231" y="0"/>
                    <a:pt x="206" y="9"/>
                    <a:pt x="188" y="27"/>
                  </a:cubicBezTo>
                  <a:cubicBezTo>
                    <a:pt x="171" y="44"/>
                    <a:pt x="159" y="71"/>
                    <a:pt x="153" y="106"/>
                  </a:cubicBezTo>
                  <a:cubicBezTo>
                    <a:pt x="151" y="118"/>
                    <a:pt x="151" y="118"/>
                    <a:pt x="151" y="118"/>
                  </a:cubicBezTo>
                  <a:cubicBezTo>
                    <a:pt x="111" y="118"/>
                    <a:pt x="111" y="118"/>
                    <a:pt x="111" y="118"/>
                  </a:cubicBezTo>
                  <a:cubicBezTo>
                    <a:pt x="111" y="118"/>
                    <a:pt x="106" y="118"/>
                    <a:pt x="105" y="123"/>
                  </a:cubicBezTo>
                  <a:cubicBezTo>
                    <a:pt x="99" y="159"/>
                    <a:pt x="99" y="159"/>
                    <a:pt x="99" y="159"/>
                  </a:cubicBezTo>
                  <a:cubicBezTo>
                    <a:pt x="98" y="163"/>
                    <a:pt x="100" y="165"/>
                    <a:pt x="104" y="165"/>
                  </a:cubicBezTo>
                  <a:cubicBezTo>
                    <a:pt x="143" y="165"/>
                    <a:pt x="143" y="165"/>
                    <a:pt x="143" y="165"/>
                  </a:cubicBezTo>
                  <a:cubicBezTo>
                    <a:pt x="104" y="384"/>
                    <a:pt x="104" y="384"/>
                    <a:pt x="104" y="384"/>
                  </a:cubicBezTo>
                  <a:cubicBezTo>
                    <a:pt x="101" y="402"/>
                    <a:pt x="97" y="416"/>
                    <a:pt x="93" y="427"/>
                  </a:cubicBezTo>
                  <a:cubicBezTo>
                    <a:pt x="89" y="438"/>
                    <a:pt x="86" y="446"/>
                    <a:pt x="81" y="452"/>
                  </a:cubicBezTo>
                  <a:cubicBezTo>
                    <a:pt x="77" y="458"/>
                    <a:pt x="72" y="462"/>
                    <a:pt x="65" y="464"/>
                  </a:cubicBezTo>
                  <a:cubicBezTo>
                    <a:pt x="59" y="466"/>
                    <a:pt x="52" y="467"/>
                    <a:pt x="44" y="467"/>
                  </a:cubicBezTo>
                  <a:cubicBezTo>
                    <a:pt x="40" y="467"/>
                    <a:pt x="35" y="467"/>
                    <a:pt x="30" y="466"/>
                  </a:cubicBezTo>
                  <a:cubicBezTo>
                    <a:pt x="26" y="465"/>
                    <a:pt x="24" y="464"/>
                    <a:pt x="21" y="463"/>
                  </a:cubicBezTo>
                  <a:cubicBezTo>
                    <a:pt x="21" y="463"/>
                    <a:pt x="16" y="461"/>
                    <a:pt x="15" y="466"/>
                  </a:cubicBezTo>
                  <a:cubicBezTo>
                    <a:pt x="13" y="469"/>
                    <a:pt x="3" y="498"/>
                    <a:pt x="2" y="501"/>
                  </a:cubicBezTo>
                  <a:cubicBezTo>
                    <a:pt x="0" y="505"/>
                    <a:pt x="2" y="507"/>
                    <a:pt x="4" y="508"/>
                  </a:cubicBezTo>
                  <a:cubicBezTo>
                    <a:pt x="10" y="510"/>
                    <a:pt x="13" y="511"/>
                    <a:pt x="20" y="513"/>
                  </a:cubicBezTo>
                  <a:cubicBezTo>
                    <a:pt x="30" y="515"/>
                    <a:pt x="38" y="515"/>
                    <a:pt x="46" y="515"/>
                  </a:cubicBezTo>
                  <a:cubicBezTo>
                    <a:pt x="62" y="515"/>
                    <a:pt x="77" y="513"/>
                    <a:pt x="89" y="509"/>
                  </a:cubicBezTo>
                  <a:cubicBezTo>
                    <a:pt x="101" y="504"/>
                    <a:pt x="112" y="496"/>
                    <a:pt x="121" y="486"/>
                  </a:cubicBezTo>
                  <a:cubicBezTo>
                    <a:pt x="132" y="475"/>
                    <a:pt x="138" y="463"/>
                    <a:pt x="144" y="447"/>
                  </a:cubicBezTo>
                  <a:cubicBezTo>
                    <a:pt x="150" y="431"/>
                    <a:pt x="155" y="411"/>
                    <a:pt x="159" y="388"/>
                  </a:cubicBezTo>
                  <a:cubicBezTo>
                    <a:pt x="199" y="165"/>
                    <a:pt x="199" y="165"/>
                    <a:pt x="199" y="165"/>
                  </a:cubicBezTo>
                  <a:cubicBezTo>
                    <a:pt x="257" y="165"/>
                    <a:pt x="257" y="165"/>
                    <a:pt x="257" y="165"/>
                  </a:cubicBezTo>
                  <a:cubicBezTo>
                    <a:pt x="257" y="165"/>
                    <a:pt x="261" y="165"/>
                    <a:pt x="262" y="160"/>
                  </a:cubicBezTo>
                  <a:cubicBezTo>
                    <a:pt x="269" y="123"/>
                    <a:pt x="269" y="123"/>
                    <a:pt x="269" y="123"/>
                  </a:cubicBezTo>
                  <a:cubicBezTo>
                    <a:pt x="269" y="120"/>
                    <a:pt x="268" y="118"/>
                    <a:pt x="263" y="118"/>
                  </a:cubicBezTo>
                  <a:cubicBezTo>
                    <a:pt x="207" y="118"/>
                    <a:pt x="207" y="118"/>
                    <a:pt x="207" y="118"/>
                  </a:cubicBezTo>
                  <a:cubicBezTo>
                    <a:pt x="208" y="117"/>
                    <a:pt x="210" y="97"/>
                    <a:pt x="217" y="78"/>
                  </a:cubicBezTo>
                  <a:cubicBezTo>
                    <a:pt x="219" y="70"/>
                    <a:pt x="224" y="64"/>
                    <a:pt x="229" y="60"/>
                  </a:cubicBezTo>
                  <a:cubicBezTo>
                    <a:pt x="233" y="55"/>
                    <a:pt x="238" y="52"/>
                    <a:pt x="243" y="51"/>
                  </a:cubicBezTo>
                  <a:cubicBezTo>
                    <a:pt x="249" y="49"/>
                    <a:pt x="255" y="48"/>
                    <a:pt x="262" y="48"/>
                  </a:cubicBezTo>
                  <a:cubicBezTo>
                    <a:pt x="267" y="48"/>
                    <a:pt x="273" y="48"/>
                    <a:pt x="277" y="49"/>
                  </a:cubicBezTo>
                  <a:cubicBezTo>
                    <a:pt x="282" y="50"/>
                    <a:pt x="284" y="51"/>
                    <a:pt x="286" y="51"/>
                  </a:cubicBezTo>
                  <a:cubicBezTo>
                    <a:pt x="291" y="53"/>
                    <a:pt x="292" y="52"/>
                    <a:pt x="293" y="49"/>
                  </a:cubicBezTo>
                  <a:cubicBezTo>
                    <a:pt x="307" y="12"/>
                    <a:pt x="307" y="12"/>
                    <a:pt x="307" y="12"/>
                  </a:cubicBezTo>
                  <a:cubicBezTo>
                    <a:pt x="308" y="8"/>
                    <a:pt x="305" y="6"/>
                    <a:pt x="30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userDrawn="1"/>
          </p:nvSpPr>
          <p:spPr bwMode="auto">
            <a:xfrm>
              <a:off x="2542" y="1421"/>
              <a:ext cx="132" cy="908"/>
            </a:xfrm>
            <a:custGeom>
              <a:avLst/>
              <a:gdLst>
                <a:gd name="T0" fmla="*/ 56 w 56"/>
                <a:gd name="T1" fmla="*/ 378 h 384"/>
                <a:gd name="T2" fmla="*/ 51 w 56"/>
                <a:gd name="T3" fmla="*/ 384 h 384"/>
                <a:gd name="T4" fmla="*/ 5 w 56"/>
                <a:gd name="T5" fmla="*/ 384 h 384"/>
                <a:gd name="T6" fmla="*/ 0 w 56"/>
                <a:gd name="T7" fmla="*/ 378 h 384"/>
                <a:gd name="T8" fmla="*/ 0 w 56"/>
                <a:gd name="T9" fmla="*/ 5 h 384"/>
                <a:gd name="T10" fmla="*/ 5 w 56"/>
                <a:gd name="T11" fmla="*/ 0 h 384"/>
                <a:gd name="T12" fmla="*/ 51 w 56"/>
                <a:gd name="T13" fmla="*/ 0 h 384"/>
                <a:gd name="T14" fmla="*/ 56 w 56"/>
                <a:gd name="T15" fmla="*/ 5 h 384"/>
                <a:gd name="T16" fmla="*/ 56 w 56"/>
                <a:gd name="T17" fmla="*/ 37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4">
                  <a:moveTo>
                    <a:pt x="56" y="378"/>
                  </a:moveTo>
                  <a:cubicBezTo>
                    <a:pt x="56" y="381"/>
                    <a:pt x="54" y="384"/>
                    <a:pt x="51" y="384"/>
                  </a:cubicBezTo>
                  <a:cubicBezTo>
                    <a:pt x="5" y="384"/>
                    <a:pt x="5" y="384"/>
                    <a:pt x="5" y="384"/>
                  </a:cubicBezTo>
                  <a:cubicBezTo>
                    <a:pt x="2" y="384"/>
                    <a:pt x="0" y="381"/>
                    <a:pt x="0" y="378"/>
                  </a:cubicBezTo>
                  <a:cubicBezTo>
                    <a:pt x="0" y="5"/>
                    <a:pt x="0" y="5"/>
                    <a:pt x="0" y="5"/>
                  </a:cubicBezTo>
                  <a:cubicBezTo>
                    <a:pt x="0" y="2"/>
                    <a:pt x="2" y="0"/>
                    <a:pt x="5" y="0"/>
                  </a:cubicBezTo>
                  <a:cubicBezTo>
                    <a:pt x="51" y="0"/>
                    <a:pt x="51" y="0"/>
                    <a:pt x="51" y="0"/>
                  </a:cubicBezTo>
                  <a:cubicBezTo>
                    <a:pt x="54" y="0"/>
                    <a:pt x="56" y="2"/>
                    <a:pt x="56" y="5"/>
                  </a:cubicBezTo>
                  <a:lnTo>
                    <a:pt x="56" y="3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3" name="Content Placeholder 2"/>
          <p:cNvSpPr>
            <a:spLocks noGrp="1"/>
          </p:cNvSpPr>
          <p:nvPr>
            <p:ph idx="1"/>
          </p:nvPr>
        </p:nvSpPr>
        <p:spPr>
          <a:xfrm>
            <a:off x="253812" y="1201294"/>
            <a:ext cx="8640092" cy="3481199"/>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Footer Placeholder 1"/>
          <p:cNvSpPr>
            <a:spLocks noGrp="1"/>
          </p:cNvSpPr>
          <p:nvPr>
            <p:ph type="ftr" sz="quarter" idx="17"/>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79190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asic_Platform Cloud_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0167" y="2839697"/>
            <a:ext cx="1934097" cy="1975628"/>
          </a:xfrm>
          <a:prstGeom prst="rect">
            <a:avLst/>
          </a:prstGeom>
        </p:spPr>
      </p:pic>
      <p:sp>
        <p:nvSpPr>
          <p:cNvPr id="30" name="Oval 29"/>
          <p:cNvSpPr/>
          <p:nvPr/>
        </p:nvSpPr>
        <p:spPr>
          <a:xfrm>
            <a:off x="428751" y="3520019"/>
            <a:ext cx="755377" cy="755180"/>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1" y="-75237"/>
            <a:ext cx="355225" cy="355133"/>
          </a:xfrm>
          <a:prstGeom prst="rect">
            <a:avLst/>
          </a:prstGeom>
        </p:spPr>
      </p:pic>
      <p:sp>
        <p:nvSpPr>
          <p:cNvPr id="34" name="Oval 33"/>
          <p:cNvSpPr/>
          <p:nvPr/>
        </p:nvSpPr>
        <p:spPr>
          <a:xfrm>
            <a:off x="-739493" y="-121700"/>
            <a:ext cx="964723" cy="964472"/>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1033" y="638389"/>
            <a:ext cx="1479872" cy="1479487"/>
          </a:xfrm>
          <a:prstGeom prst="rect">
            <a:avLst/>
          </a:prstGeom>
        </p:spPr>
      </p:pic>
      <p:sp>
        <p:nvSpPr>
          <p:cNvPr id="39" name="Oval 38"/>
          <p:cNvSpPr/>
          <p:nvPr/>
        </p:nvSpPr>
        <p:spPr>
          <a:xfrm>
            <a:off x="8521034" y="370717"/>
            <a:ext cx="622967" cy="622805"/>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grpSp>
        <p:nvGrpSpPr>
          <p:cNvPr id="40" name="Group 39"/>
          <p:cNvGrpSpPr/>
          <p:nvPr/>
        </p:nvGrpSpPr>
        <p:grpSpPr>
          <a:xfrm>
            <a:off x="6516799" y="3770056"/>
            <a:ext cx="828489" cy="724529"/>
            <a:chOff x="9356933" y="5612937"/>
            <a:chExt cx="434231" cy="379842"/>
          </a:xfrm>
        </p:grpSpPr>
        <p:sp>
          <p:nvSpPr>
            <p:cNvPr id="41" name="Oval 40"/>
            <p:cNvSpPr/>
            <p:nvPr userDrawn="1"/>
          </p:nvSpPr>
          <p:spPr>
            <a:xfrm>
              <a:off x="9356933" y="5612937"/>
              <a:ext cx="338651" cy="338651"/>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sp>
          <p:nvSpPr>
            <p:cNvPr id="42" name="Oval 41"/>
            <p:cNvSpPr/>
            <p:nvPr userDrawn="1"/>
          </p:nvSpPr>
          <p:spPr>
            <a:xfrm>
              <a:off x="9600004" y="5801619"/>
              <a:ext cx="191160" cy="191160"/>
            </a:xfrm>
            <a:prstGeom prst="ellipse">
              <a:avLst/>
            </a:prstGeom>
            <a:solidFill>
              <a:srgbClr val="FFFFFF">
                <a:alpha val="2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grpSp>
      <p:pic>
        <p:nvPicPr>
          <p:cNvPr id="43" name="Pictur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575" y="3734766"/>
            <a:ext cx="1912642" cy="1912144"/>
          </a:xfrm>
          <a:prstGeom prst="rect">
            <a:avLst/>
          </a:prstGeom>
        </p:spPr>
      </p:pic>
      <p:sp>
        <p:nvSpPr>
          <p:cNvPr id="49" name="Title 1"/>
          <p:cNvSpPr>
            <a:spLocks noGrp="1"/>
          </p:cNvSpPr>
          <p:nvPr>
            <p:ph type="title"/>
          </p:nvPr>
        </p:nvSpPr>
        <p:spPr>
          <a:xfrm>
            <a:off x="253813" y="68041"/>
            <a:ext cx="8638901" cy="681032"/>
          </a:xfrm>
        </p:spPr>
        <p:txBody>
          <a:bodyPr/>
          <a:lstStyle>
            <a:lvl1pPr>
              <a:defRPr>
                <a:solidFill>
                  <a:schemeClr val="bg1"/>
                </a:solidFill>
              </a:defRPr>
            </a:lvl1pPr>
          </a:lstStyle>
          <a:p>
            <a:r>
              <a:rPr lang="en-US" smtClean="0"/>
              <a:t>Click to edit Master title style</a:t>
            </a:r>
            <a:endParaRPr lang="en-US"/>
          </a:p>
        </p:txBody>
      </p:sp>
      <p:sp>
        <p:nvSpPr>
          <p:cNvPr id="50" name="Text Placeholder 3"/>
          <p:cNvSpPr>
            <a:spLocks noGrp="1"/>
          </p:cNvSpPr>
          <p:nvPr>
            <p:ph type="body" sz="quarter" idx="16"/>
          </p:nvPr>
        </p:nvSpPr>
        <p:spPr>
          <a:xfrm>
            <a:off x="253812" y="765810"/>
            <a:ext cx="8615892" cy="338554"/>
          </a:xfrm>
        </p:spPr>
        <p:txBody>
          <a:bodyPr vert="horz" lIns="9144" tIns="0" rIns="0" bIns="0" rtlCol="0">
            <a:spAutoFit/>
          </a:bodyPr>
          <a:lstStyle>
            <a:lvl1pPr>
              <a:defRPr lang="en-US" sz="2400" spc="-20" dirty="0" smtClean="0">
                <a:solidFill>
                  <a:schemeClr val="bg1"/>
                </a:solidFill>
              </a:defRPr>
            </a:lvl1pPr>
          </a:lstStyle>
          <a:p>
            <a:pPr lvl="0">
              <a:buNone/>
            </a:pPr>
            <a:r>
              <a:rPr lang="en-US" smtClean="0"/>
              <a:t>Click to edit Master text styles</a:t>
            </a:r>
          </a:p>
        </p:txBody>
      </p:sp>
      <p:grpSp>
        <p:nvGrpSpPr>
          <p:cNvPr id="51" name="Group 18"/>
          <p:cNvGrpSpPr>
            <a:grpSpLocks noChangeAspect="1"/>
          </p:cNvGrpSpPr>
          <p:nvPr/>
        </p:nvGrpSpPr>
        <p:grpSpPr bwMode="auto">
          <a:xfrm>
            <a:off x="8434649" y="4703176"/>
            <a:ext cx="458991" cy="321287"/>
            <a:chOff x="267" y="-340"/>
            <a:chExt cx="7144" cy="5002"/>
          </a:xfrm>
        </p:grpSpPr>
        <p:sp>
          <p:nvSpPr>
            <p:cNvPr id="52" name="Freeform 19"/>
            <p:cNvSpPr>
              <a:spLocks/>
            </p:cNvSpPr>
            <p:nvPr userDrawn="1"/>
          </p:nvSpPr>
          <p:spPr bwMode="auto">
            <a:xfrm>
              <a:off x="267" y="-340"/>
              <a:ext cx="7144" cy="5002"/>
            </a:xfrm>
            <a:custGeom>
              <a:avLst/>
              <a:gdLst>
                <a:gd name="T0" fmla="*/ 1257 w 3021"/>
                <a:gd name="T1" fmla="*/ 230 h 2114"/>
                <a:gd name="T2" fmla="*/ 1640 w 3021"/>
                <a:gd name="T3" fmla="*/ 66 h 2114"/>
                <a:gd name="T4" fmla="*/ 2106 w 3021"/>
                <a:gd name="T5" fmla="*/ 342 h 2114"/>
                <a:gd name="T6" fmla="*/ 2369 w 3021"/>
                <a:gd name="T7" fmla="*/ 286 h 2114"/>
                <a:gd name="T8" fmla="*/ 3021 w 3021"/>
                <a:gd name="T9" fmla="*/ 943 h 2114"/>
                <a:gd name="T10" fmla="*/ 2369 w 3021"/>
                <a:gd name="T11" fmla="*/ 1600 h 2114"/>
                <a:gd name="T12" fmla="*/ 2241 w 3021"/>
                <a:gd name="T13" fmla="*/ 1587 h 2114"/>
                <a:gd name="T14" fmla="*/ 1826 w 3021"/>
                <a:gd name="T15" fmla="*/ 1831 h 2114"/>
                <a:gd name="T16" fmla="*/ 1618 w 3021"/>
                <a:gd name="T17" fmla="*/ 1783 h 2114"/>
                <a:gd name="T18" fmla="*/ 1118 w 3021"/>
                <a:gd name="T19" fmla="*/ 2114 h 2114"/>
                <a:gd name="T20" fmla="*/ 608 w 3021"/>
                <a:gd name="T21" fmla="*/ 1758 h 2114"/>
                <a:gd name="T22" fmla="*/ 504 w 3021"/>
                <a:gd name="T23" fmla="*/ 1769 h 2114"/>
                <a:gd name="T24" fmla="*/ 0 w 3021"/>
                <a:gd name="T25" fmla="*/ 1260 h 2114"/>
                <a:gd name="T26" fmla="*/ 252 w 3021"/>
                <a:gd name="T27" fmla="*/ 819 h 2114"/>
                <a:gd name="T28" fmla="*/ 204 w 3021"/>
                <a:gd name="T29" fmla="*/ 586 h 2114"/>
                <a:gd name="T30" fmla="*/ 791 w 3021"/>
                <a:gd name="T31" fmla="*/ 0 h 2114"/>
                <a:gd name="T32" fmla="*/ 1257 w 3021"/>
                <a:gd name="T33" fmla="*/ 230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1" h="2114">
                  <a:moveTo>
                    <a:pt x="1257" y="230"/>
                  </a:moveTo>
                  <a:cubicBezTo>
                    <a:pt x="1355" y="129"/>
                    <a:pt x="1490" y="66"/>
                    <a:pt x="1640" y="66"/>
                  </a:cubicBezTo>
                  <a:cubicBezTo>
                    <a:pt x="1840" y="66"/>
                    <a:pt x="2014" y="177"/>
                    <a:pt x="2106" y="342"/>
                  </a:cubicBezTo>
                  <a:cubicBezTo>
                    <a:pt x="2187" y="306"/>
                    <a:pt x="2276" y="286"/>
                    <a:pt x="2369" y="286"/>
                  </a:cubicBezTo>
                  <a:cubicBezTo>
                    <a:pt x="2729" y="286"/>
                    <a:pt x="3021" y="580"/>
                    <a:pt x="3021" y="943"/>
                  </a:cubicBezTo>
                  <a:cubicBezTo>
                    <a:pt x="3021" y="1306"/>
                    <a:pt x="2729" y="1600"/>
                    <a:pt x="2369" y="1600"/>
                  </a:cubicBezTo>
                  <a:cubicBezTo>
                    <a:pt x="2326" y="1600"/>
                    <a:pt x="2283" y="1595"/>
                    <a:pt x="2241" y="1587"/>
                  </a:cubicBezTo>
                  <a:cubicBezTo>
                    <a:pt x="2160" y="1733"/>
                    <a:pt x="2004" y="1831"/>
                    <a:pt x="1826" y="1831"/>
                  </a:cubicBezTo>
                  <a:cubicBezTo>
                    <a:pt x="1751" y="1831"/>
                    <a:pt x="1680" y="1814"/>
                    <a:pt x="1618" y="1783"/>
                  </a:cubicBezTo>
                  <a:cubicBezTo>
                    <a:pt x="1535" y="1977"/>
                    <a:pt x="1342" y="2114"/>
                    <a:pt x="1118" y="2114"/>
                  </a:cubicBezTo>
                  <a:cubicBezTo>
                    <a:pt x="884" y="2114"/>
                    <a:pt x="685" y="1966"/>
                    <a:pt x="608" y="1758"/>
                  </a:cubicBezTo>
                  <a:cubicBezTo>
                    <a:pt x="575" y="1765"/>
                    <a:pt x="540" y="1769"/>
                    <a:pt x="504" y="1769"/>
                  </a:cubicBezTo>
                  <a:cubicBezTo>
                    <a:pt x="226" y="1769"/>
                    <a:pt x="0" y="1541"/>
                    <a:pt x="0" y="1260"/>
                  </a:cubicBezTo>
                  <a:cubicBezTo>
                    <a:pt x="0" y="1071"/>
                    <a:pt x="102" y="907"/>
                    <a:pt x="252" y="819"/>
                  </a:cubicBezTo>
                  <a:cubicBezTo>
                    <a:pt x="221" y="747"/>
                    <a:pt x="204" y="668"/>
                    <a:pt x="204" y="586"/>
                  </a:cubicBezTo>
                  <a:cubicBezTo>
                    <a:pt x="204" y="262"/>
                    <a:pt x="467" y="0"/>
                    <a:pt x="791" y="0"/>
                  </a:cubicBezTo>
                  <a:cubicBezTo>
                    <a:pt x="981" y="0"/>
                    <a:pt x="1150" y="90"/>
                    <a:pt x="1257" y="2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0"/>
            <p:cNvSpPr>
              <a:spLocks/>
            </p:cNvSpPr>
            <p:nvPr userDrawn="1"/>
          </p:nvSpPr>
          <p:spPr bwMode="auto">
            <a:xfrm>
              <a:off x="1298"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6" y="211"/>
                    <a:pt x="22" y="209"/>
                  </a:cubicBezTo>
                  <a:cubicBezTo>
                    <a:pt x="20" y="208"/>
                    <a:pt x="16" y="206"/>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p:cNvSpPr>
            <p:nvPr userDrawn="1"/>
          </p:nvSpPr>
          <p:spPr bwMode="auto">
            <a:xfrm>
              <a:off x="3443"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5" y="212"/>
                    <a:pt x="22" y="209"/>
                  </a:cubicBezTo>
                  <a:cubicBezTo>
                    <a:pt x="21" y="209"/>
                    <a:pt x="16" y="207"/>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noEditPoints="1"/>
            </p:cNvSpPr>
            <p:nvPr userDrawn="1"/>
          </p:nvSpPr>
          <p:spPr bwMode="auto">
            <a:xfrm>
              <a:off x="4455" y="1671"/>
              <a:ext cx="596" cy="672"/>
            </a:xfrm>
            <a:custGeom>
              <a:avLst/>
              <a:gdLst>
                <a:gd name="T0" fmla="*/ 245 w 252"/>
                <a:gd name="T1" fmla="*/ 87 h 284"/>
                <a:gd name="T2" fmla="*/ 221 w 252"/>
                <a:gd name="T3" fmla="*/ 42 h 284"/>
                <a:gd name="T4" fmla="*/ 181 w 252"/>
                <a:gd name="T5" fmla="*/ 12 h 284"/>
                <a:gd name="T6" fmla="*/ 126 w 252"/>
                <a:gd name="T7" fmla="*/ 0 h 284"/>
                <a:gd name="T8" fmla="*/ 71 w 252"/>
                <a:gd name="T9" fmla="*/ 12 h 284"/>
                <a:gd name="T10" fmla="*/ 31 w 252"/>
                <a:gd name="T11" fmla="*/ 42 h 284"/>
                <a:gd name="T12" fmla="*/ 7 w 252"/>
                <a:gd name="T13" fmla="*/ 87 h 284"/>
                <a:gd name="T14" fmla="*/ 0 w 252"/>
                <a:gd name="T15" fmla="*/ 142 h 284"/>
                <a:gd name="T16" fmla="*/ 7 w 252"/>
                <a:gd name="T17" fmla="*/ 198 h 284"/>
                <a:gd name="T18" fmla="*/ 31 w 252"/>
                <a:gd name="T19" fmla="*/ 243 h 284"/>
                <a:gd name="T20" fmla="*/ 71 w 252"/>
                <a:gd name="T21" fmla="*/ 273 h 284"/>
                <a:gd name="T22" fmla="*/ 126 w 252"/>
                <a:gd name="T23" fmla="*/ 284 h 284"/>
                <a:gd name="T24" fmla="*/ 181 w 252"/>
                <a:gd name="T25" fmla="*/ 273 h 284"/>
                <a:gd name="T26" fmla="*/ 221 w 252"/>
                <a:gd name="T27" fmla="*/ 243 h 284"/>
                <a:gd name="T28" fmla="*/ 245 w 252"/>
                <a:gd name="T29" fmla="*/ 198 h 284"/>
                <a:gd name="T30" fmla="*/ 252 w 252"/>
                <a:gd name="T31" fmla="*/ 142 h 284"/>
                <a:gd name="T32" fmla="*/ 245 w 252"/>
                <a:gd name="T33" fmla="*/ 87 h 284"/>
                <a:gd name="T34" fmla="*/ 193 w 252"/>
                <a:gd name="T35" fmla="*/ 142 h 284"/>
                <a:gd name="T36" fmla="*/ 176 w 252"/>
                <a:gd name="T37" fmla="*/ 213 h 284"/>
                <a:gd name="T38" fmla="*/ 126 w 252"/>
                <a:gd name="T39" fmla="*/ 237 h 284"/>
                <a:gd name="T40" fmla="*/ 76 w 252"/>
                <a:gd name="T41" fmla="*/ 213 h 284"/>
                <a:gd name="T42" fmla="*/ 60 w 252"/>
                <a:gd name="T43" fmla="*/ 142 h 284"/>
                <a:gd name="T44" fmla="*/ 76 w 252"/>
                <a:gd name="T45" fmla="*/ 72 h 284"/>
                <a:gd name="T46" fmla="*/ 126 w 252"/>
                <a:gd name="T47" fmla="*/ 48 h 284"/>
                <a:gd name="T48" fmla="*/ 176 w 252"/>
                <a:gd name="T49" fmla="*/ 72 h 284"/>
                <a:gd name="T50" fmla="*/ 193 w 252"/>
                <a:gd name="T51"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284">
                  <a:moveTo>
                    <a:pt x="245" y="87"/>
                  </a:moveTo>
                  <a:cubicBezTo>
                    <a:pt x="240" y="69"/>
                    <a:pt x="232" y="54"/>
                    <a:pt x="221" y="42"/>
                  </a:cubicBezTo>
                  <a:cubicBezTo>
                    <a:pt x="211" y="29"/>
                    <a:pt x="197" y="19"/>
                    <a:pt x="181" y="12"/>
                  </a:cubicBezTo>
                  <a:cubicBezTo>
                    <a:pt x="166" y="4"/>
                    <a:pt x="147" y="0"/>
                    <a:pt x="126" y="0"/>
                  </a:cubicBezTo>
                  <a:cubicBezTo>
                    <a:pt x="105" y="0"/>
                    <a:pt x="86" y="4"/>
                    <a:pt x="71" y="12"/>
                  </a:cubicBezTo>
                  <a:cubicBezTo>
                    <a:pt x="55" y="19"/>
                    <a:pt x="41" y="29"/>
                    <a:pt x="31" y="42"/>
                  </a:cubicBezTo>
                  <a:cubicBezTo>
                    <a:pt x="20" y="54"/>
                    <a:pt x="12" y="69"/>
                    <a:pt x="7" y="87"/>
                  </a:cubicBezTo>
                  <a:cubicBezTo>
                    <a:pt x="2" y="104"/>
                    <a:pt x="0" y="122"/>
                    <a:pt x="0" y="142"/>
                  </a:cubicBezTo>
                  <a:cubicBezTo>
                    <a:pt x="0" y="162"/>
                    <a:pt x="2" y="181"/>
                    <a:pt x="7" y="198"/>
                  </a:cubicBezTo>
                  <a:cubicBezTo>
                    <a:pt x="12" y="215"/>
                    <a:pt x="20" y="230"/>
                    <a:pt x="31" y="243"/>
                  </a:cubicBezTo>
                  <a:cubicBezTo>
                    <a:pt x="41" y="255"/>
                    <a:pt x="55" y="265"/>
                    <a:pt x="71" y="273"/>
                  </a:cubicBezTo>
                  <a:cubicBezTo>
                    <a:pt x="86" y="280"/>
                    <a:pt x="105" y="284"/>
                    <a:pt x="126" y="284"/>
                  </a:cubicBezTo>
                  <a:cubicBezTo>
                    <a:pt x="147" y="284"/>
                    <a:pt x="166" y="280"/>
                    <a:pt x="181" y="273"/>
                  </a:cubicBezTo>
                  <a:cubicBezTo>
                    <a:pt x="197" y="265"/>
                    <a:pt x="211" y="255"/>
                    <a:pt x="221" y="243"/>
                  </a:cubicBezTo>
                  <a:cubicBezTo>
                    <a:pt x="232" y="230"/>
                    <a:pt x="240" y="215"/>
                    <a:pt x="245" y="198"/>
                  </a:cubicBezTo>
                  <a:cubicBezTo>
                    <a:pt x="250" y="181"/>
                    <a:pt x="252" y="162"/>
                    <a:pt x="252" y="142"/>
                  </a:cubicBezTo>
                  <a:cubicBezTo>
                    <a:pt x="252" y="122"/>
                    <a:pt x="250" y="104"/>
                    <a:pt x="245" y="87"/>
                  </a:cubicBezTo>
                  <a:moveTo>
                    <a:pt x="193" y="142"/>
                  </a:moveTo>
                  <a:cubicBezTo>
                    <a:pt x="193" y="172"/>
                    <a:pt x="187" y="196"/>
                    <a:pt x="176" y="213"/>
                  </a:cubicBezTo>
                  <a:cubicBezTo>
                    <a:pt x="165" y="229"/>
                    <a:pt x="149" y="237"/>
                    <a:pt x="126" y="237"/>
                  </a:cubicBezTo>
                  <a:cubicBezTo>
                    <a:pt x="103" y="237"/>
                    <a:pt x="87" y="229"/>
                    <a:pt x="76" y="213"/>
                  </a:cubicBezTo>
                  <a:cubicBezTo>
                    <a:pt x="65" y="196"/>
                    <a:pt x="60" y="172"/>
                    <a:pt x="60" y="142"/>
                  </a:cubicBezTo>
                  <a:cubicBezTo>
                    <a:pt x="60" y="112"/>
                    <a:pt x="65" y="89"/>
                    <a:pt x="76" y="72"/>
                  </a:cubicBezTo>
                  <a:cubicBezTo>
                    <a:pt x="87" y="56"/>
                    <a:pt x="103" y="48"/>
                    <a:pt x="126" y="48"/>
                  </a:cubicBezTo>
                  <a:cubicBezTo>
                    <a:pt x="149" y="48"/>
                    <a:pt x="165" y="56"/>
                    <a:pt x="176" y="72"/>
                  </a:cubicBezTo>
                  <a:cubicBezTo>
                    <a:pt x="187" y="89"/>
                    <a:pt x="193" y="112"/>
                    <a:pt x="193" y="1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p:cNvSpPr>
            <p:nvPr userDrawn="1"/>
          </p:nvSpPr>
          <p:spPr bwMode="auto">
            <a:xfrm>
              <a:off x="5566" y="1671"/>
              <a:ext cx="507" cy="670"/>
            </a:xfrm>
            <a:custGeom>
              <a:avLst/>
              <a:gdLst>
                <a:gd name="T0" fmla="*/ 199 w 214"/>
                <a:gd name="T1" fmla="*/ 229 h 283"/>
                <a:gd name="T2" fmla="*/ 193 w 214"/>
                <a:gd name="T3" fmla="*/ 226 h 283"/>
                <a:gd name="T4" fmla="*/ 169 w 214"/>
                <a:gd name="T5" fmla="*/ 233 h 283"/>
                <a:gd name="T6" fmla="*/ 140 w 214"/>
                <a:gd name="T7" fmla="*/ 235 h 283"/>
                <a:gd name="T8" fmla="*/ 81 w 214"/>
                <a:gd name="T9" fmla="*/ 213 h 283"/>
                <a:gd name="T10" fmla="*/ 59 w 214"/>
                <a:gd name="T11" fmla="*/ 142 h 283"/>
                <a:gd name="T12" fmla="*/ 79 w 214"/>
                <a:gd name="T13" fmla="*/ 74 h 283"/>
                <a:gd name="T14" fmla="*/ 136 w 214"/>
                <a:gd name="T15" fmla="*/ 49 h 283"/>
                <a:gd name="T16" fmla="*/ 191 w 214"/>
                <a:gd name="T17" fmla="*/ 56 h 283"/>
                <a:gd name="T18" fmla="*/ 197 w 214"/>
                <a:gd name="T19" fmla="*/ 53 h 283"/>
                <a:gd name="T20" fmla="*/ 210 w 214"/>
                <a:gd name="T21" fmla="*/ 18 h 283"/>
                <a:gd name="T22" fmla="*/ 206 w 214"/>
                <a:gd name="T23" fmla="*/ 11 h 283"/>
                <a:gd name="T24" fmla="*/ 172 w 214"/>
                <a:gd name="T25" fmla="*/ 3 h 283"/>
                <a:gd name="T26" fmla="*/ 133 w 214"/>
                <a:gd name="T27" fmla="*/ 0 h 283"/>
                <a:gd name="T28" fmla="*/ 75 w 214"/>
                <a:gd name="T29" fmla="*/ 11 h 283"/>
                <a:gd name="T30" fmla="*/ 34 w 214"/>
                <a:gd name="T31" fmla="*/ 41 h 283"/>
                <a:gd name="T32" fmla="*/ 9 w 214"/>
                <a:gd name="T33" fmla="*/ 86 h 283"/>
                <a:gd name="T34" fmla="*/ 0 w 214"/>
                <a:gd name="T35" fmla="*/ 142 h 283"/>
                <a:gd name="T36" fmla="*/ 35 w 214"/>
                <a:gd name="T37" fmla="*/ 245 h 283"/>
                <a:gd name="T38" fmla="*/ 137 w 214"/>
                <a:gd name="T39" fmla="*/ 283 h 283"/>
                <a:gd name="T40" fmla="*/ 210 w 214"/>
                <a:gd name="T41" fmla="*/ 270 h 283"/>
                <a:gd name="T42" fmla="*/ 212 w 214"/>
                <a:gd name="T43" fmla="*/ 264 h 283"/>
                <a:gd name="T44" fmla="*/ 199 w 214"/>
                <a:gd name="T45" fmla="*/ 2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83">
                  <a:moveTo>
                    <a:pt x="199" y="229"/>
                  </a:moveTo>
                  <a:cubicBezTo>
                    <a:pt x="198" y="224"/>
                    <a:pt x="193" y="226"/>
                    <a:pt x="193" y="226"/>
                  </a:cubicBezTo>
                  <a:cubicBezTo>
                    <a:pt x="185" y="229"/>
                    <a:pt x="177" y="231"/>
                    <a:pt x="169" y="233"/>
                  </a:cubicBezTo>
                  <a:cubicBezTo>
                    <a:pt x="160" y="234"/>
                    <a:pt x="151" y="235"/>
                    <a:pt x="140" y="235"/>
                  </a:cubicBezTo>
                  <a:cubicBezTo>
                    <a:pt x="115" y="235"/>
                    <a:pt x="95" y="227"/>
                    <a:pt x="81" y="213"/>
                  </a:cubicBezTo>
                  <a:cubicBezTo>
                    <a:pt x="67" y="198"/>
                    <a:pt x="59" y="174"/>
                    <a:pt x="59" y="142"/>
                  </a:cubicBezTo>
                  <a:cubicBezTo>
                    <a:pt x="59" y="113"/>
                    <a:pt x="66" y="91"/>
                    <a:pt x="79" y="74"/>
                  </a:cubicBezTo>
                  <a:cubicBezTo>
                    <a:pt x="91" y="57"/>
                    <a:pt x="111" y="49"/>
                    <a:pt x="136" y="49"/>
                  </a:cubicBezTo>
                  <a:cubicBezTo>
                    <a:pt x="158" y="49"/>
                    <a:pt x="174" y="51"/>
                    <a:pt x="191" y="56"/>
                  </a:cubicBezTo>
                  <a:cubicBezTo>
                    <a:pt x="191" y="56"/>
                    <a:pt x="195" y="58"/>
                    <a:pt x="197" y="53"/>
                  </a:cubicBezTo>
                  <a:cubicBezTo>
                    <a:pt x="201" y="40"/>
                    <a:pt x="205" y="31"/>
                    <a:pt x="210" y="18"/>
                  </a:cubicBezTo>
                  <a:cubicBezTo>
                    <a:pt x="211" y="14"/>
                    <a:pt x="208" y="12"/>
                    <a:pt x="206" y="11"/>
                  </a:cubicBezTo>
                  <a:cubicBezTo>
                    <a:pt x="200" y="9"/>
                    <a:pt x="184" y="5"/>
                    <a:pt x="172" y="3"/>
                  </a:cubicBezTo>
                  <a:cubicBezTo>
                    <a:pt x="161" y="1"/>
                    <a:pt x="148" y="0"/>
                    <a:pt x="133" y="0"/>
                  </a:cubicBezTo>
                  <a:cubicBezTo>
                    <a:pt x="111" y="0"/>
                    <a:pt x="92" y="4"/>
                    <a:pt x="75" y="11"/>
                  </a:cubicBezTo>
                  <a:cubicBezTo>
                    <a:pt x="59" y="19"/>
                    <a:pt x="45" y="29"/>
                    <a:pt x="34" y="41"/>
                  </a:cubicBezTo>
                  <a:cubicBezTo>
                    <a:pt x="23" y="54"/>
                    <a:pt x="14" y="69"/>
                    <a:pt x="9" y="86"/>
                  </a:cubicBezTo>
                  <a:cubicBezTo>
                    <a:pt x="3" y="103"/>
                    <a:pt x="0" y="122"/>
                    <a:pt x="0" y="142"/>
                  </a:cubicBezTo>
                  <a:cubicBezTo>
                    <a:pt x="0" y="185"/>
                    <a:pt x="12" y="220"/>
                    <a:pt x="35" y="245"/>
                  </a:cubicBezTo>
                  <a:cubicBezTo>
                    <a:pt x="58" y="270"/>
                    <a:pt x="92" y="283"/>
                    <a:pt x="137" y="283"/>
                  </a:cubicBezTo>
                  <a:cubicBezTo>
                    <a:pt x="163" y="283"/>
                    <a:pt x="190" y="278"/>
                    <a:pt x="210" y="270"/>
                  </a:cubicBezTo>
                  <a:cubicBezTo>
                    <a:pt x="210" y="270"/>
                    <a:pt x="214" y="268"/>
                    <a:pt x="212" y="264"/>
                  </a:cubicBezTo>
                  <a:lnTo>
                    <a:pt x="199"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noEditPoints="1"/>
            </p:cNvSpPr>
            <p:nvPr userDrawn="1"/>
          </p:nvSpPr>
          <p:spPr bwMode="auto">
            <a:xfrm>
              <a:off x="6108" y="1671"/>
              <a:ext cx="582"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noEditPoints="1"/>
            </p:cNvSpPr>
            <p:nvPr userDrawn="1"/>
          </p:nvSpPr>
          <p:spPr bwMode="auto">
            <a:xfrm>
              <a:off x="2793" y="1671"/>
              <a:ext cx="581"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noEditPoints="1"/>
            </p:cNvSpPr>
            <p:nvPr userDrawn="1"/>
          </p:nvSpPr>
          <p:spPr bwMode="auto">
            <a:xfrm>
              <a:off x="1870" y="1671"/>
              <a:ext cx="537" cy="672"/>
            </a:xfrm>
            <a:custGeom>
              <a:avLst/>
              <a:gdLst>
                <a:gd name="T0" fmla="*/ 142 w 227"/>
                <a:gd name="T1" fmla="*/ 105 h 284"/>
                <a:gd name="T2" fmla="*/ 115 w 227"/>
                <a:gd name="T3" fmla="*/ 104 h 284"/>
                <a:gd name="T4" fmla="*/ 72 w 227"/>
                <a:gd name="T5" fmla="*/ 110 h 284"/>
                <a:gd name="T6" fmla="*/ 35 w 227"/>
                <a:gd name="T7" fmla="*/ 127 h 284"/>
                <a:gd name="T8" fmla="*/ 10 w 227"/>
                <a:gd name="T9" fmla="*/ 156 h 284"/>
                <a:gd name="T10" fmla="*/ 0 w 227"/>
                <a:gd name="T11" fmla="*/ 196 h 284"/>
                <a:gd name="T12" fmla="*/ 8 w 227"/>
                <a:gd name="T13" fmla="*/ 236 h 284"/>
                <a:gd name="T14" fmla="*/ 31 w 227"/>
                <a:gd name="T15" fmla="*/ 263 h 284"/>
                <a:gd name="T16" fmla="*/ 67 w 227"/>
                <a:gd name="T17" fmla="*/ 279 h 284"/>
                <a:gd name="T18" fmla="*/ 113 w 227"/>
                <a:gd name="T19" fmla="*/ 284 h 284"/>
                <a:gd name="T20" fmla="*/ 166 w 227"/>
                <a:gd name="T21" fmla="*/ 279 h 284"/>
                <a:gd name="T22" fmla="*/ 210 w 227"/>
                <a:gd name="T23" fmla="*/ 271 h 284"/>
                <a:gd name="T24" fmla="*/ 223 w 227"/>
                <a:gd name="T25" fmla="*/ 267 h 284"/>
                <a:gd name="T26" fmla="*/ 227 w 227"/>
                <a:gd name="T27" fmla="*/ 262 h 284"/>
                <a:gd name="T28" fmla="*/ 227 w 227"/>
                <a:gd name="T29" fmla="*/ 102 h 284"/>
                <a:gd name="T30" fmla="*/ 199 w 227"/>
                <a:gd name="T31" fmla="*/ 24 h 284"/>
                <a:gd name="T32" fmla="*/ 118 w 227"/>
                <a:gd name="T33" fmla="*/ 0 h 284"/>
                <a:gd name="T34" fmla="*/ 72 w 227"/>
                <a:gd name="T35" fmla="*/ 4 h 284"/>
                <a:gd name="T36" fmla="*/ 18 w 227"/>
                <a:gd name="T37" fmla="*/ 24 h 284"/>
                <a:gd name="T38" fmla="*/ 16 w 227"/>
                <a:gd name="T39" fmla="*/ 31 h 284"/>
                <a:gd name="T40" fmla="*/ 28 w 227"/>
                <a:gd name="T41" fmla="*/ 64 h 284"/>
                <a:gd name="T42" fmla="*/ 34 w 227"/>
                <a:gd name="T43" fmla="*/ 67 h 284"/>
                <a:gd name="T44" fmla="*/ 37 w 227"/>
                <a:gd name="T45" fmla="*/ 66 h 284"/>
                <a:gd name="T46" fmla="*/ 113 w 227"/>
                <a:gd name="T47" fmla="*/ 48 h 284"/>
                <a:gd name="T48" fmla="*/ 157 w 227"/>
                <a:gd name="T49" fmla="*/ 59 h 284"/>
                <a:gd name="T50" fmla="*/ 171 w 227"/>
                <a:gd name="T51" fmla="*/ 101 h 284"/>
                <a:gd name="T52" fmla="*/ 171 w 227"/>
                <a:gd name="T53" fmla="*/ 109 h 284"/>
                <a:gd name="T54" fmla="*/ 142 w 227"/>
                <a:gd name="T55" fmla="*/ 105 h 284"/>
                <a:gd name="T56" fmla="*/ 72 w 227"/>
                <a:gd name="T57" fmla="*/ 228 h 284"/>
                <a:gd name="T58" fmla="*/ 62 w 227"/>
                <a:gd name="T59" fmla="*/ 218 h 284"/>
                <a:gd name="T60" fmla="*/ 57 w 227"/>
                <a:gd name="T61" fmla="*/ 195 h 284"/>
                <a:gd name="T62" fmla="*/ 73 w 227"/>
                <a:gd name="T63" fmla="*/ 161 h 284"/>
                <a:gd name="T64" fmla="*/ 123 w 227"/>
                <a:gd name="T65" fmla="*/ 148 h 284"/>
                <a:gd name="T66" fmla="*/ 171 w 227"/>
                <a:gd name="T67" fmla="*/ 152 h 284"/>
                <a:gd name="T68" fmla="*/ 171 w 227"/>
                <a:gd name="T69" fmla="*/ 232 h 284"/>
                <a:gd name="T70" fmla="*/ 171 w 227"/>
                <a:gd name="T71" fmla="*/ 232 h 284"/>
                <a:gd name="T72" fmla="*/ 124 w 227"/>
                <a:gd name="T73" fmla="*/ 238 h 284"/>
                <a:gd name="T74" fmla="*/ 72 w 227"/>
                <a:gd name="T75" fmla="*/ 22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7" h="284">
                  <a:moveTo>
                    <a:pt x="142" y="105"/>
                  </a:moveTo>
                  <a:cubicBezTo>
                    <a:pt x="135" y="105"/>
                    <a:pt x="126" y="104"/>
                    <a:pt x="115" y="104"/>
                  </a:cubicBezTo>
                  <a:cubicBezTo>
                    <a:pt x="100" y="104"/>
                    <a:pt x="85" y="106"/>
                    <a:pt x="72" y="110"/>
                  </a:cubicBezTo>
                  <a:cubicBezTo>
                    <a:pt x="58" y="114"/>
                    <a:pt x="46" y="119"/>
                    <a:pt x="35" y="127"/>
                  </a:cubicBezTo>
                  <a:cubicBezTo>
                    <a:pt x="24" y="134"/>
                    <a:pt x="16" y="144"/>
                    <a:pt x="10" y="156"/>
                  </a:cubicBezTo>
                  <a:cubicBezTo>
                    <a:pt x="4" y="167"/>
                    <a:pt x="0" y="181"/>
                    <a:pt x="0" y="196"/>
                  </a:cubicBezTo>
                  <a:cubicBezTo>
                    <a:pt x="0" y="212"/>
                    <a:pt x="3" y="225"/>
                    <a:pt x="8" y="236"/>
                  </a:cubicBezTo>
                  <a:cubicBezTo>
                    <a:pt x="14" y="247"/>
                    <a:pt x="21" y="256"/>
                    <a:pt x="31" y="263"/>
                  </a:cubicBezTo>
                  <a:cubicBezTo>
                    <a:pt x="41" y="270"/>
                    <a:pt x="53" y="276"/>
                    <a:pt x="67" y="279"/>
                  </a:cubicBezTo>
                  <a:cubicBezTo>
                    <a:pt x="81" y="282"/>
                    <a:pt x="96" y="284"/>
                    <a:pt x="113" y="284"/>
                  </a:cubicBezTo>
                  <a:cubicBezTo>
                    <a:pt x="131" y="284"/>
                    <a:pt x="149" y="282"/>
                    <a:pt x="166" y="279"/>
                  </a:cubicBezTo>
                  <a:cubicBezTo>
                    <a:pt x="184" y="276"/>
                    <a:pt x="205" y="272"/>
                    <a:pt x="210" y="271"/>
                  </a:cubicBezTo>
                  <a:cubicBezTo>
                    <a:pt x="216" y="269"/>
                    <a:pt x="223" y="267"/>
                    <a:pt x="223" y="267"/>
                  </a:cubicBezTo>
                  <a:cubicBezTo>
                    <a:pt x="227" y="266"/>
                    <a:pt x="227" y="262"/>
                    <a:pt x="227" y="262"/>
                  </a:cubicBezTo>
                  <a:cubicBezTo>
                    <a:pt x="227" y="102"/>
                    <a:pt x="227" y="102"/>
                    <a:pt x="227" y="102"/>
                  </a:cubicBezTo>
                  <a:cubicBezTo>
                    <a:pt x="227" y="67"/>
                    <a:pt x="217" y="40"/>
                    <a:pt x="199" y="24"/>
                  </a:cubicBezTo>
                  <a:cubicBezTo>
                    <a:pt x="180" y="8"/>
                    <a:pt x="153" y="0"/>
                    <a:pt x="118" y="0"/>
                  </a:cubicBezTo>
                  <a:cubicBezTo>
                    <a:pt x="105" y="0"/>
                    <a:pt x="84" y="2"/>
                    <a:pt x="72" y="4"/>
                  </a:cubicBezTo>
                  <a:cubicBezTo>
                    <a:pt x="72" y="4"/>
                    <a:pt x="33" y="12"/>
                    <a:pt x="18" y="24"/>
                  </a:cubicBezTo>
                  <a:cubicBezTo>
                    <a:pt x="18" y="24"/>
                    <a:pt x="14" y="26"/>
                    <a:pt x="16" y="31"/>
                  </a:cubicBezTo>
                  <a:cubicBezTo>
                    <a:pt x="28" y="64"/>
                    <a:pt x="28" y="64"/>
                    <a:pt x="28" y="64"/>
                  </a:cubicBezTo>
                  <a:cubicBezTo>
                    <a:pt x="30" y="69"/>
                    <a:pt x="34" y="67"/>
                    <a:pt x="34" y="67"/>
                  </a:cubicBezTo>
                  <a:cubicBezTo>
                    <a:pt x="34" y="67"/>
                    <a:pt x="35" y="67"/>
                    <a:pt x="37" y="66"/>
                  </a:cubicBezTo>
                  <a:cubicBezTo>
                    <a:pt x="71" y="48"/>
                    <a:pt x="113" y="48"/>
                    <a:pt x="113" y="48"/>
                  </a:cubicBezTo>
                  <a:cubicBezTo>
                    <a:pt x="132" y="48"/>
                    <a:pt x="147" y="52"/>
                    <a:pt x="157" y="59"/>
                  </a:cubicBezTo>
                  <a:cubicBezTo>
                    <a:pt x="166" y="67"/>
                    <a:pt x="171" y="78"/>
                    <a:pt x="171" y="101"/>
                  </a:cubicBezTo>
                  <a:cubicBezTo>
                    <a:pt x="171" y="109"/>
                    <a:pt x="171" y="109"/>
                    <a:pt x="171" y="109"/>
                  </a:cubicBezTo>
                  <a:cubicBezTo>
                    <a:pt x="156" y="106"/>
                    <a:pt x="142" y="105"/>
                    <a:pt x="142" y="105"/>
                  </a:cubicBezTo>
                  <a:close/>
                  <a:moveTo>
                    <a:pt x="72" y="228"/>
                  </a:moveTo>
                  <a:cubicBezTo>
                    <a:pt x="66" y="223"/>
                    <a:pt x="65" y="221"/>
                    <a:pt x="62" y="218"/>
                  </a:cubicBezTo>
                  <a:cubicBezTo>
                    <a:pt x="59" y="212"/>
                    <a:pt x="57" y="205"/>
                    <a:pt x="57" y="195"/>
                  </a:cubicBezTo>
                  <a:cubicBezTo>
                    <a:pt x="57" y="180"/>
                    <a:pt x="62" y="169"/>
                    <a:pt x="73" y="161"/>
                  </a:cubicBezTo>
                  <a:cubicBezTo>
                    <a:pt x="73" y="161"/>
                    <a:pt x="88" y="148"/>
                    <a:pt x="123" y="148"/>
                  </a:cubicBezTo>
                  <a:cubicBezTo>
                    <a:pt x="149" y="149"/>
                    <a:pt x="171" y="152"/>
                    <a:pt x="171" y="152"/>
                  </a:cubicBezTo>
                  <a:cubicBezTo>
                    <a:pt x="171" y="232"/>
                    <a:pt x="171" y="232"/>
                    <a:pt x="171" y="232"/>
                  </a:cubicBezTo>
                  <a:cubicBezTo>
                    <a:pt x="171" y="232"/>
                    <a:pt x="171" y="232"/>
                    <a:pt x="171" y="232"/>
                  </a:cubicBezTo>
                  <a:cubicBezTo>
                    <a:pt x="171" y="232"/>
                    <a:pt x="149" y="237"/>
                    <a:pt x="124" y="238"/>
                  </a:cubicBezTo>
                  <a:cubicBezTo>
                    <a:pt x="88" y="240"/>
                    <a:pt x="72" y="228"/>
                    <a:pt x="72" y="2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9"/>
            <p:cNvSpPr>
              <a:spLocks/>
            </p:cNvSpPr>
            <p:nvPr userDrawn="1"/>
          </p:nvSpPr>
          <p:spPr bwMode="auto">
            <a:xfrm>
              <a:off x="5162" y="1676"/>
              <a:ext cx="386" cy="653"/>
            </a:xfrm>
            <a:custGeom>
              <a:avLst/>
              <a:gdLst>
                <a:gd name="T0" fmla="*/ 162 w 163"/>
                <a:gd name="T1" fmla="*/ 13 h 276"/>
                <a:gd name="T2" fmla="*/ 159 w 163"/>
                <a:gd name="T3" fmla="*/ 7 h 276"/>
                <a:gd name="T4" fmla="*/ 130 w 163"/>
                <a:gd name="T5" fmla="*/ 2 h 276"/>
                <a:gd name="T6" fmla="*/ 85 w 163"/>
                <a:gd name="T7" fmla="*/ 9 h 276"/>
                <a:gd name="T8" fmla="*/ 55 w 163"/>
                <a:gd name="T9" fmla="*/ 31 h 276"/>
                <a:gd name="T10" fmla="*/ 55 w 163"/>
                <a:gd name="T11" fmla="*/ 9 h 276"/>
                <a:gd name="T12" fmla="*/ 50 w 163"/>
                <a:gd name="T13" fmla="*/ 4 h 276"/>
                <a:gd name="T14" fmla="*/ 5 w 163"/>
                <a:gd name="T15" fmla="*/ 4 h 276"/>
                <a:gd name="T16" fmla="*/ 0 w 163"/>
                <a:gd name="T17" fmla="*/ 9 h 276"/>
                <a:gd name="T18" fmla="*/ 0 w 163"/>
                <a:gd name="T19" fmla="*/ 270 h 276"/>
                <a:gd name="T20" fmla="*/ 6 w 163"/>
                <a:gd name="T21" fmla="*/ 276 h 276"/>
                <a:gd name="T22" fmla="*/ 52 w 163"/>
                <a:gd name="T23" fmla="*/ 276 h 276"/>
                <a:gd name="T24" fmla="*/ 57 w 163"/>
                <a:gd name="T25" fmla="*/ 270 h 276"/>
                <a:gd name="T26" fmla="*/ 57 w 163"/>
                <a:gd name="T27" fmla="*/ 140 h 276"/>
                <a:gd name="T28" fmla="*/ 63 w 163"/>
                <a:gd name="T29" fmla="*/ 94 h 276"/>
                <a:gd name="T30" fmla="*/ 78 w 163"/>
                <a:gd name="T31" fmla="*/ 68 h 276"/>
                <a:gd name="T32" fmla="*/ 100 w 163"/>
                <a:gd name="T33" fmla="*/ 55 h 276"/>
                <a:gd name="T34" fmla="*/ 123 w 163"/>
                <a:gd name="T35" fmla="*/ 52 h 276"/>
                <a:gd name="T36" fmla="*/ 142 w 163"/>
                <a:gd name="T37" fmla="*/ 54 h 276"/>
                <a:gd name="T38" fmla="*/ 149 w 163"/>
                <a:gd name="T39" fmla="*/ 50 h 276"/>
                <a:gd name="T40" fmla="*/ 162 w 163"/>
                <a:gd name="T41"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76">
                  <a:moveTo>
                    <a:pt x="162" y="13"/>
                  </a:moveTo>
                  <a:cubicBezTo>
                    <a:pt x="163" y="9"/>
                    <a:pt x="161" y="7"/>
                    <a:pt x="159" y="7"/>
                  </a:cubicBezTo>
                  <a:cubicBezTo>
                    <a:pt x="156" y="5"/>
                    <a:pt x="142" y="2"/>
                    <a:pt x="130" y="2"/>
                  </a:cubicBezTo>
                  <a:cubicBezTo>
                    <a:pt x="108" y="0"/>
                    <a:pt x="96" y="4"/>
                    <a:pt x="85" y="9"/>
                  </a:cubicBezTo>
                  <a:cubicBezTo>
                    <a:pt x="74" y="14"/>
                    <a:pt x="62" y="22"/>
                    <a:pt x="55" y="31"/>
                  </a:cubicBezTo>
                  <a:cubicBezTo>
                    <a:pt x="55" y="9"/>
                    <a:pt x="55" y="9"/>
                    <a:pt x="55" y="9"/>
                  </a:cubicBezTo>
                  <a:cubicBezTo>
                    <a:pt x="55" y="6"/>
                    <a:pt x="53" y="4"/>
                    <a:pt x="50" y="4"/>
                  </a:cubicBezTo>
                  <a:cubicBezTo>
                    <a:pt x="5" y="4"/>
                    <a:pt x="5" y="4"/>
                    <a:pt x="5" y="4"/>
                  </a:cubicBezTo>
                  <a:cubicBezTo>
                    <a:pt x="3" y="4"/>
                    <a:pt x="0" y="6"/>
                    <a:pt x="0" y="9"/>
                  </a:cubicBezTo>
                  <a:cubicBezTo>
                    <a:pt x="0" y="270"/>
                    <a:pt x="0" y="270"/>
                    <a:pt x="0" y="270"/>
                  </a:cubicBezTo>
                  <a:cubicBezTo>
                    <a:pt x="0" y="273"/>
                    <a:pt x="3" y="276"/>
                    <a:pt x="6" y="276"/>
                  </a:cubicBezTo>
                  <a:cubicBezTo>
                    <a:pt x="52" y="276"/>
                    <a:pt x="52" y="276"/>
                    <a:pt x="52" y="276"/>
                  </a:cubicBezTo>
                  <a:cubicBezTo>
                    <a:pt x="55" y="276"/>
                    <a:pt x="57" y="273"/>
                    <a:pt x="57" y="270"/>
                  </a:cubicBezTo>
                  <a:cubicBezTo>
                    <a:pt x="57" y="140"/>
                    <a:pt x="57" y="140"/>
                    <a:pt x="57" y="140"/>
                  </a:cubicBezTo>
                  <a:cubicBezTo>
                    <a:pt x="57" y="123"/>
                    <a:pt x="59" y="105"/>
                    <a:pt x="63" y="94"/>
                  </a:cubicBezTo>
                  <a:cubicBezTo>
                    <a:pt x="67" y="83"/>
                    <a:pt x="72" y="75"/>
                    <a:pt x="78" y="68"/>
                  </a:cubicBezTo>
                  <a:cubicBezTo>
                    <a:pt x="85" y="62"/>
                    <a:pt x="92" y="58"/>
                    <a:pt x="100" y="55"/>
                  </a:cubicBezTo>
                  <a:cubicBezTo>
                    <a:pt x="108" y="53"/>
                    <a:pt x="117" y="52"/>
                    <a:pt x="123" y="52"/>
                  </a:cubicBezTo>
                  <a:cubicBezTo>
                    <a:pt x="132" y="52"/>
                    <a:pt x="142" y="54"/>
                    <a:pt x="142" y="54"/>
                  </a:cubicBezTo>
                  <a:cubicBezTo>
                    <a:pt x="146" y="55"/>
                    <a:pt x="148" y="53"/>
                    <a:pt x="149" y="50"/>
                  </a:cubicBezTo>
                  <a:cubicBezTo>
                    <a:pt x="152" y="42"/>
                    <a:pt x="160" y="18"/>
                    <a:pt x="16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p:cNvSpPr>
            <p:nvPr userDrawn="1"/>
          </p:nvSpPr>
          <p:spPr bwMode="auto">
            <a:xfrm>
              <a:off x="3807" y="1406"/>
              <a:ext cx="728" cy="1219"/>
            </a:xfrm>
            <a:custGeom>
              <a:avLst/>
              <a:gdLst>
                <a:gd name="T0" fmla="*/ 303 w 308"/>
                <a:gd name="T1" fmla="*/ 6 h 515"/>
                <a:gd name="T2" fmla="*/ 286 w 308"/>
                <a:gd name="T3" fmla="*/ 2 h 515"/>
                <a:gd name="T4" fmla="*/ 262 w 308"/>
                <a:gd name="T5" fmla="*/ 0 h 515"/>
                <a:gd name="T6" fmla="*/ 188 w 308"/>
                <a:gd name="T7" fmla="*/ 27 h 515"/>
                <a:gd name="T8" fmla="*/ 153 w 308"/>
                <a:gd name="T9" fmla="*/ 106 h 515"/>
                <a:gd name="T10" fmla="*/ 151 w 308"/>
                <a:gd name="T11" fmla="*/ 118 h 515"/>
                <a:gd name="T12" fmla="*/ 111 w 308"/>
                <a:gd name="T13" fmla="*/ 118 h 515"/>
                <a:gd name="T14" fmla="*/ 105 w 308"/>
                <a:gd name="T15" fmla="*/ 123 h 515"/>
                <a:gd name="T16" fmla="*/ 99 w 308"/>
                <a:gd name="T17" fmla="*/ 159 h 515"/>
                <a:gd name="T18" fmla="*/ 104 w 308"/>
                <a:gd name="T19" fmla="*/ 165 h 515"/>
                <a:gd name="T20" fmla="*/ 143 w 308"/>
                <a:gd name="T21" fmla="*/ 165 h 515"/>
                <a:gd name="T22" fmla="*/ 104 w 308"/>
                <a:gd name="T23" fmla="*/ 384 h 515"/>
                <a:gd name="T24" fmla="*/ 93 w 308"/>
                <a:gd name="T25" fmla="*/ 427 h 515"/>
                <a:gd name="T26" fmla="*/ 81 w 308"/>
                <a:gd name="T27" fmla="*/ 452 h 515"/>
                <a:gd name="T28" fmla="*/ 65 w 308"/>
                <a:gd name="T29" fmla="*/ 464 h 515"/>
                <a:gd name="T30" fmla="*/ 44 w 308"/>
                <a:gd name="T31" fmla="*/ 467 h 515"/>
                <a:gd name="T32" fmla="*/ 30 w 308"/>
                <a:gd name="T33" fmla="*/ 466 h 515"/>
                <a:gd name="T34" fmla="*/ 21 w 308"/>
                <a:gd name="T35" fmla="*/ 463 h 515"/>
                <a:gd name="T36" fmla="*/ 15 w 308"/>
                <a:gd name="T37" fmla="*/ 466 h 515"/>
                <a:gd name="T38" fmla="*/ 2 w 308"/>
                <a:gd name="T39" fmla="*/ 501 h 515"/>
                <a:gd name="T40" fmla="*/ 4 w 308"/>
                <a:gd name="T41" fmla="*/ 508 h 515"/>
                <a:gd name="T42" fmla="*/ 20 w 308"/>
                <a:gd name="T43" fmla="*/ 513 h 515"/>
                <a:gd name="T44" fmla="*/ 46 w 308"/>
                <a:gd name="T45" fmla="*/ 515 h 515"/>
                <a:gd name="T46" fmla="*/ 89 w 308"/>
                <a:gd name="T47" fmla="*/ 509 h 515"/>
                <a:gd name="T48" fmla="*/ 121 w 308"/>
                <a:gd name="T49" fmla="*/ 486 h 515"/>
                <a:gd name="T50" fmla="*/ 144 w 308"/>
                <a:gd name="T51" fmla="*/ 447 h 515"/>
                <a:gd name="T52" fmla="*/ 159 w 308"/>
                <a:gd name="T53" fmla="*/ 388 h 515"/>
                <a:gd name="T54" fmla="*/ 199 w 308"/>
                <a:gd name="T55" fmla="*/ 165 h 515"/>
                <a:gd name="T56" fmla="*/ 257 w 308"/>
                <a:gd name="T57" fmla="*/ 165 h 515"/>
                <a:gd name="T58" fmla="*/ 262 w 308"/>
                <a:gd name="T59" fmla="*/ 160 h 515"/>
                <a:gd name="T60" fmla="*/ 269 w 308"/>
                <a:gd name="T61" fmla="*/ 123 h 515"/>
                <a:gd name="T62" fmla="*/ 263 w 308"/>
                <a:gd name="T63" fmla="*/ 118 h 515"/>
                <a:gd name="T64" fmla="*/ 207 w 308"/>
                <a:gd name="T65" fmla="*/ 118 h 515"/>
                <a:gd name="T66" fmla="*/ 217 w 308"/>
                <a:gd name="T67" fmla="*/ 78 h 515"/>
                <a:gd name="T68" fmla="*/ 229 w 308"/>
                <a:gd name="T69" fmla="*/ 60 h 515"/>
                <a:gd name="T70" fmla="*/ 243 w 308"/>
                <a:gd name="T71" fmla="*/ 51 h 515"/>
                <a:gd name="T72" fmla="*/ 262 w 308"/>
                <a:gd name="T73" fmla="*/ 48 h 515"/>
                <a:gd name="T74" fmla="*/ 277 w 308"/>
                <a:gd name="T75" fmla="*/ 49 h 515"/>
                <a:gd name="T76" fmla="*/ 286 w 308"/>
                <a:gd name="T77" fmla="*/ 51 h 515"/>
                <a:gd name="T78" fmla="*/ 293 w 308"/>
                <a:gd name="T79" fmla="*/ 49 h 515"/>
                <a:gd name="T80" fmla="*/ 307 w 308"/>
                <a:gd name="T81" fmla="*/ 12 h 515"/>
                <a:gd name="T82" fmla="*/ 303 w 308"/>
                <a:gd name="T8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8" h="515">
                  <a:moveTo>
                    <a:pt x="303" y="6"/>
                  </a:moveTo>
                  <a:cubicBezTo>
                    <a:pt x="298" y="4"/>
                    <a:pt x="293" y="3"/>
                    <a:pt x="286" y="2"/>
                  </a:cubicBezTo>
                  <a:cubicBezTo>
                    <a:pt x="279" y="1"/>
                    <a:pt x="271" y="0"/>
                    <a:pt x="262" y="0"/>
                  </a:cubicBezTo>
                  <a:cubicBezTo>
                    <a:pt x="231" y="0"/>
                    <a:pt x="206" y="9"/>
                    <a:pt x="188" y="27"/>
                  </a:cubicBezTo>
                  <a:cubicBezTo>
                    <a:pt x="171" y="44"/>
                    <a:pt x="159" y="71"/>
                    <a:pt x="153" y="106"/>
                  </a:cubicBezTo>
                  <a:cubicBezTo>
                    <a:pt x="151" y="118"/>
                    <a:pt x="151" y="118"/>
                    <a:pt x="151" y="118"/>
                  </a:cubicBezTo>
                  <a:cubicBezTo>
                    <a:pt x="111" y="118"/>
                    <a:pt x="111" y="118"/>
                    <a:pt x="111" y="118"/>
                  </a:cubicBezTo>
                  <a:cubicBezTo>
                    <a:pt x="111" y="118"/>
                    <a:pt x="106" y="118"/>
                    <a:pt x="105" y="123"/>
                  </a:cubicBezTo>
                  <a:cubicBezTo>
                    <a:pt x="99" y="159"/>
                    <a:pt x="99" y="159"/>
                    <a:pt x="99" y="159"/>
                  </a:cubicBezTo>
                  <a:cubicBezTo>
                    <a:pt x="98" y="163"/>
                    <a:pt x="100" y="165"/>
                    <a:pt x="104" y="165"/>
                  </a:cubicBezTo>
                  <a:cubicBezTo>
                    <a:pt x="143" y="165"/>
                    <a:pt x="143" y="165"/>
                    <a:pt x="143" y="165"/>
                  </a:cubicBezTo>
                  <a:cubicBezTo>
                    <a:pt x="104" y="384"/>
                    <a:pt x="104" y="384"/>
                    <a:pt x="104" y="384"/>
                  </a:cubicBezTo>
                  <a:cubicBezTo>
                    <a:pt x="101" y="402"/>
                    <a:pt x="97" y="416"/>
                    <a:pt x="93" y="427"/>
                  </a:cubicBezTo>
                  <a:cubicBezTo>
                    <a:pt x="89" y="438"/>
                    <a:pt x="86" y="446"/>
                    <a:pt x="81" y="452"/>
                  </a:cubicBezTo>
                  <a:cubicBezTo>
                    <a:pt x="77" y="458"/>
                    <a:pt x="72" y="462"/>
                    <a:pt x="65" y="464"/>
                  </a:cubicBezTo>
                  <a:cubicBezTo>
                    <a:pt x="59" y="466"/>
                    <a:pt x="52" y="467"/>
                    <a:pt x="44" y="467"/>
                  </a:cubicBezTo>
                  <a:cubicBezTo>
                    <a:pt x="40" y="467"/>
                    <a:pt x="35" y="467"/>
                    <a:pt x="30" y="466"/>
                  </a:cubicBezTo>
                  <a:cubicBezTo>
                    <a:pt x="26" y="465"/>
                    <a:pt x="24" y="464"/>
                    <a:pt x="21" y="463"/>
                  </a:cubicBezTo>
                  <a:cubicBezTo>
                    <a:pt x="21" y="463"/>
                    <a:pt x="16" y="461"/>
                    <a:pt x="15" y="466"/>
                  </a:cubicBezTo>
                  <a:cubicBezTo>
                    <a:pt x="13" y="469"/>
                    <a:pt x="3" y="498"/>
                    <a:pt x="2" y="501"/>
                  </a:cubicBezTo>
                  <a:cubicBezTo>
                    <a:pt x="0" y="505"/>
                    <a:pt x="2" y="507"/>
                    <a:pt x="4" y="508"/>
                  </a:cubicBezTo>
                  <a:cubicBezTo>
                    <a:pt x="10" y="510"/>
                    <a:pt x="13" y="511"/>
                    <a:pt x="20" y="513"/>
                  </a:cubicBezTo>
                  <a:cubicBezTo>
                    <a:pt x="30" y="515"/>
                    <a:pt x="38" y="515"/>
                    <a:pt x="46" y="515"/>
                  </a:cubicBezTo>
                  <a:cubicBezTo>
                    <a:pt x="62" y="515"/>
                    <a:pt x="77" y="513"/>
                    <a:pt x="89" y="509"/>
                  </a:cubicBezTo>
                  <a:cubicBezTo>
                    <a:pt x="101" y="504"/>
                    <a:pt x="112" y="496"/>
                    <a:pt x="121" y="486"/>
                  </a:cubicBezTo>
                  <a:cubicBezTo>
                    <a:pt x="132" y="475"/>
                    <a:pt x="138" y="463"/>
                    <a:pt x="144" y="447"/>
                  </a:cubicBezTo>
                  <a:cubicBezTo>
                    <a:pt x="150" y="431"/>
                    <a:pt x="155" y="411"/>
                    <a:pt x="159" y="388"/>
                  </a:cubicBezTo>
                  <a:cubicBezTo>
                    <a:pt x="199" y="165"/>
                    <a:pt x="199" y="165"/>
                    <a:pt x="199" y="165"/>
                  </a:cubicBezTo>
                  <a:cubicBezTo>
                    <a:pt x="257" y="165"/>
                    <a:pt x="257" y="165"/>
                    <a:pt x="257" y="165"/>
                  </a:cubicBezTo>
                  <a:cubicBezTo>
                    <a:pt x="257" y="165"/>
                    <a:pt x="261" y="165"/>
                    <a:pt x="262" y="160"/>
                  </a:cubicBezTo>
                  <a:cubicBezTo>
                    <a:pt x="269" y="123"/>
                    <a:pt x="269" y="123"/>
                    <a:pt x="269" y="123"/>
                  </a:cubicBezTo>
                  <a:cubicBezTo>
                    <a:pt x="269" y="120"/>
                    <a:pt x="268" y="118"/>
                    <a:pt x="263" y="118"/>
                  </a:cubicBezTo>
                  <a:cubicBezTo>
                    <a:pt x="207" y="118"/>
                    <a:pt x="207" y="118"/>
                    <a:pt x="207" y="118"/>
                  </a:cubicBezTo>
                  <a:cubicBezTo>
                    <a:pt x="208" y="117"/>
                    <a:pt x="210" y="97"/>
                    <a:pt x="217" y="78"/>
                  </a:cubicBezTo>
                  <a:cubicBezTo>
                    <a:pt x="219" y="70"/>
                    <a:pt x="224" y="64"/>
                    <a:pt x="229" y="60"/>
                  </a:cubicBezTo>
                  <a:cubicBezTo>
                    <a:pt x="233" y="55"/>
                    <a:pt x="238" y="52"/>
                    <a:pt x="243" y="51"/>
                  </a:cubicBezTo>
                  <a:cubicBezTo>
                    <a:pt x="249" y="49"/>
                    <a:pt x="255" y="48"/>
                    <a:pt x="262" y="48"/>
                  </a:cubicBezTo>
                  <a:cubicBezTo>
                    <a:pt x="267" y="48"/>
                    <a:pt x="273" y="48"/>
                    <a:pt x="277" y="49"/>
                  </a:cubicBezTo>
                  <a:cubicBezTo>
                    <a:pt x="282" y="50"/>
                    <a:pt x="284" y="51"/>
                    <a:pt x="286" y="51"/>
                  </a:cubicBezTo>
                  <a:cubicBezTo>
                    <a:pt x="291" y="53"/>
                    <a:pt x="292" y="52"/>
                    <a:pt x="293" y="49"/>
                  </a:cubicBezTo>
                  <a:cubicBezTo>
                    <a:pt x="307" y="12"/>
                    <a:pt x="307" y="12"/>
                    <a:pt x="307" y="12"/>
                  </a:cubicBezTo>
                  <a:cubicBezTo>
                    <a:pt x="308" y="8"/>
                    <a:pt x="305" y="6"/>
                    <a:pt x="30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userDrawn="1"/>
          </p:nvSpPr>
          <p:spPr bwMode="auto">
            <a:xfrm>
              <a:off x="2542" y="1421"/>
              <a:ext cx="132" cy="908"/>
            </a:xfrm>
            <a:custGeom>
              <a:avLst/>
              <a:gdLst>
                <a:gd name="T0" fmla="*/ 56 w 56"/>
                <a:gd name="T1" fmla="*/ 378 h 384"/>
                <a:gd name="T2" fmla="*/ 51 w 56"/>
                <a:gd name="T3" fmla="*/ 384 h 384"/>
                <a:gd name="T4" fmla="*/ 5 w 56"/>
                <a:gd name="T5" fmla="*/ 384 h 384"/>
                <a:gd name="T6" fmla="*/ 0 w 56"/>
                <a:gd name="T7" fmla="*/ 378 h 384"/>
                <a:gd name="T8" fmla="*/ 0 w 56"/>
                <a:gd name="T9" fmla="*/ 5 h 384"/>
                <a:gd name="T10" fmla="*/ 5 w 56"/>
                <a:gd name="T11" fmla="*/ 0 h 384"/>
                <a:gd name="T12" fmla="*/ 51 w 56"/>
                <a:gd name="T13" fmla="*/ 0 h 384"/>
                <a:gd name="T14" fmla="*/ 56 w 56"/>
                <a:gd name="T15" fmla="*/ 5 h 384"/>
                <a:gd name="T16" fmla="*/ 56 w 56"/>
                <a:gd name="T17" fmla="*/ 37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4">
                  <a:moveTo>
                    <a:pt x="56" y="378"/>
                  </a:moveTo>
                  <a:cubicBezTo>
                    <a:pt x="56" y="381"/>
                    <a:pt x="54" y="384"/>
                    <a:pt x="51" y="384"/>
                  </a:cubicBezTo>
                  <a:cubicBezTo>
                    <a:pt x="5" y="384"/>
                    <a:pt x="5" y="384"/>
                    <a:pt x="5" y="384"/>
                  </a:cubicBezTo>
                  <a:cubicBezTo>
                    <a:pt x="2" y="384"/>
                    <a:pt x="0" y="381"/>
                    <a:pt x="0" y="378"/>
                  </a:cubicBezTo>
                  <a:cubicBezTo>
                    <a:pt x="0" y="5"/>
                    <a:pt x="0" y="5"/>
                    <a:pt x="0" y="5"/>
                  </a:cubicBezTo>
                  <a:cubicBezTo>
                    <a:pt x="0" y="2"/>
                    <a:pt x="2" y="0"/>
                    <a:pt x="5" y="0"/>
                  </a:cubicBezTo>
                  <a:cubicBezTo>
                    <a:pt x="51" y="0"/>
                    <a:pt x="51" y="0"/>
                    <a:pt x="51" y="0"/>
                  </a:cubicBezTo>
                  <a:cubicBezTo>
                    <a:pt x="54" y="0"/>
                    <a:pt x="56" y="2"/>
                    <a:pt x="56" y="5"/>
                  </a:cubicBezTo>
                  <a:lnTo>
                    <a:pt x="56" y="3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3" name="Content Placeholder 2"/>
          <p:cNvSpPr>
            <a:spLocks noGrp="1"/>
          </p:cNvSpPr>
          <p:nvPr>
            <p:ph idx="1"/>
          </p:nvPr>
        </p:nvSpPr>
        <p:spPr>
          <a:xfrm>
            <a:off x="253812" y="1201294"/>
            <a:ext cx="8640092" cy="3481199"/>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Footer Placeholder 1"/>
          <p:cNvSpPr>
            <a:spLocks noGrp="1"/>
          </p:cNvSpPr>
          <p:nvPr>
            <p:ph type="ftr" sz="quarter" idx="17"/>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349276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hank You_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18"/>
          <p:cNvGrpSpPr>
            <a:grpSpLocks noChangeAspect="1"/>
          </p:cNvGrpSpPr>
          <p:nvPr/>
        </p:nvGrpSpPr>
        <p:grpSpPr bwMode="auto">
          <a:xfrm>
            <a:off x="2672294" y="1942901"/>
            <a:ext cx="1898812" cy="1329135"/>
            <a:chOff x="267" y="-340"/>
            <a:chExt cx="7144" cy="5002"/>
          </a:xfrm>
        </p:grpSpPr>
        <p:sp>
          <p:nvSpPr>
            <p:cNvPr id="7" name="Freeform 19"/>
            <p:cNvSpPr>
              <a:spLocks/>
            </p:cNvSpPr>
            <p:nvPr userDrawn="1"/>
          </p:nvSpPr>
          <p:spPr bwMode="auto">
            <a:xfrm>
              <a:off x="267" y="-340"/>
              <a:ext cx="7144" cy="5002"/>
            </a:xfrm>
            <a:custGeom>
              <a:avLst/>
              <a:gdLst>
                <a:gd name="T0" fmla="*/ 1257 w 3021"/>
                <a:gd name="T1" fmla="*/ 230 h 2114"/>
                <a:gd name="T2" fmla="*/ 1640 w 3021"/>
                <a:gd name="T3" fmla="*/ 66 h 2114"/>
                <a:gd name="T4" fmla="*/ 2106 w 3021"/>
                <a:gd name="T5" fmla="*/ 342 h 2114"/>
                <a:gd name="T6" fmla="*/ 2369 w 3021"/>
                <a:gd name="T7" fmla="*/ 286 h 2114"/>
                <a:gd name="T8" fmla="*/ 3021 w 3021"/>
                <a:gd name="T9" fmla="*/ 943 h 2114"/>
                <a:gd name="T10" fmla="*/ 2369 w 3021"/>
                <a:gd name="T11" fmla="*/ 1600 h 2114"/>
                <a:gd name="T12" fmla="*/ 2241 w 3021"/>
                <a:gd name="T13" fmla="*/ 1587 h 2114"/>
                <a:gd name="T14" fmla="*/ 1826 w 3021"/>
                <a:gd name="T15" fmla="*/ 1831 h 2114"/>
                <a:gd name="T16" fmla="*/ 1618 w 3021"/>
                <a:gd name="T17" fmla="*/ 1783 h 2114"/>
                <a:gd name="T18" fmla="*/ 1118 w 3021"/>
                <a:gd name="T19" fmla="*/ 2114 h 2114"/>
                <a:gd name="T20" fmla="*/ 608 w 3021"/>
                <a:gd name="T21" fmla="*/ 1758 h 2114"/>
                <a:gd name="T22" fmla="*/ 504 w 3021"/>
                <a:gd name="T23" fmla="*/ 1769 h 2114"/>
                <a:gd name="T24" fmla="*/ 0 w 3021"/>
                <a:gd name="T25" fmla="*/ 1260 h 2114"/>
                <a:gd name="T26" fmla="*/ 252 w 3021"/>
                <a:gd name="T27" fmla="*/ 819 h 2114"/>
                <a:gd name="T28" fmla="*/ 204 w 3021"/>
                <a:gd name="T29" fmla="*/ 586 h 2114"/>
                <a:gd name="T30" fmla="*/ 791 w 3021"/>
                <a:gd name="T31" fmla="*/ 0 h 2114"/>
                <a:gd name="T32" fmla="*/ 1257 w 3021"/>
                <a:gd name="T33" fmla="*/ 230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1" h="2114">
                  <a:moveTo>
                    <a:pt x="1257" y="230"/>
                  </a:moveTo>
                  <a:cubicBezTo>
                    <a:pt x="1355" y="129"/>
                    <a:pt x="1490" y="66"/>
                    <a:pt x="1640" y="66"/>
                  </a:cubicBezTo>
                  <a:cubicBezTo>
                    <a:pt x="1840" y="66"/>
                    <a:pt x="2014" y="177"/>
                    <a:pt x="2106" y="342"/>
                  </a:cubicBezTo>
                  <a:cubicBezTo>
                    <a:pt x="2187" y="306"/>
                    <a:pt x="2276" y="286"/>
                    <a:pt x="2369" y="286"/>
                  </a:cubicBezTo>
                  <a:cubicBezTo>
                    <a:pt x="2729" y="286"/>
                    <a:pt x="3021" y="580"/>
                    <a:pt x="3021" y="943"/>
                  </a:cubicBezTo>
                  <a:cubicBezTo>
                    <a:pt x="3021" y="1306"/>
                    <a:pt x="2729" y="1600"/>
                    <a:pt x="2369" y="1600"/>
                  </a:cubicBezTo>
                  <a:cubicBezTo>
                    <a:pt x="2326" y="1600"/>
                    <a:pt x="2283" y="1595"/>
                    <a:pt x="2241" y="1587"/>
                  </a:cubicBezTo>
                  <a:cubicBezTo>
                    <a:pt x="2160" y="1733"/>
                    <a:pt x="2004" y="1831"/>
                    <a:pt x="1826" y="1831"/>
                  </a:cubicBezTo>
                  <a:cubicBezTo>
                    <a:pt x="1751" y="1831"/>
                    <a:pt x="1680" y="1814"/>
                    <a:pt x="1618" y="1783"/>
                  </a:cubicBezTo>
                  <a:cubicBezTo>
                    <a:pt x="1535" y="1977"/>
                    <a:pt x="1342" y="2114"/>
                    <a:pt x="1118" y="2114"/>
                  </a:cubicBezTo>
                  <a:cubicBezTo>
                    <a:pt x="884" y="2114"/>
                    <a:pt x="685" y="1966"/>
                    <a:pt x="608" y="1758"/>
                  </a:cubicBezTo>
                  <a:cubicBezTo>
                    <a:pt x="575" y="1765"/>
                    <a:pt x="540" y="1769"/>
                    <a:pt x="504" y="1769"/>
                  </a:cubicBezTo>
                  <a:cubicBezTo>
                    <a:pt x="226" y="1769"/>
                    <a:pt x="0" y="1541"/>
                    <a:pt x="0" y="1260"/>
                  </a:cubicBezTo>
                  <a:cubicBezTo>
                    <a:pt x="0" y="1071"/>
                    <a:pt x="102" y="907"/>
                    <a:pt x="252" y="819"/>
                  </a:cubicBezTo>
                  <a:cubicBezTo>
                    <a:pt x="221" y="747"/>
                    <a:pt x="204" y="668"/>
                    <a:pt x="204" y="586"/>
                  </a:cubicBezTo>
                  <a:cubicBezTo>
                    <a:pt x="204" y="262"/>
                    <a:pt x="467" y="0"/>
                    <a:pt x="791" y="0"/>
                  </a:cubicBezTo>
                  <a:cubicBezTo>
                    <a:pt x="981" y="0"/>
                    <a:pt x="1150" y="90"/>
                    <a:pt x="1257" y="2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20"/>
            <p:cNvSpPr>
              <a:spLocks/>
            </p:cNvSpPr>
            <p:nvPr userDrawn="1"/>
          </p:nvSpPr>
          <p:spPr bwMode="auto">
            <a:xfrm>
              <a:off x="1298"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6" y="211"/>
                    <a:pt x="22" y="209"/>
                  </a:cubicBezTo>
                  <a:cubicBezTo>
                    <a:pt x="20" y="208"/>
                    <a:pt x="16" y="206"/>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21"/>
            <p:cNvSpPr>
              <a:spLocks/>
            </p:cNvSpPr>
            <p:nvPr userDrawn="1"/>
          </p:nvSpPr>
          <p:spPr bwMode="auto">
            <a:xfrm>
              <a:off x="3443"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5" y="212"/>
                    <a:pt x="22" y="209"/>
                  </a:cubicBezTo>
                  <a:cubicBezTo>
                    <a:pt x="21" y="209"/>
                    <a:pt x="16" y="207"/>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2"/>
            <p:cNvSpPr>
              <a:spLocks noEditPoints="1"/>
            </p:cNvSpPr>
            <p:nvPr userDrawn="1"/>
          </p:nvSpPr>
          <p:spPr bwMode="auto">
            <a:xfrm>
              <a:off x="4455" y="1671"/>
              <a:ext cx="596" cy="672"/>
            </a:xfrm>
            <a:custGeom>
              <a:avLst/>
              <a:gdLst>
                <a:gd name="T0" fmla="*/ 245 w 252"/>
                <a:gd name="T1" fmla="*/ 87 h 284"/>
                <a:gd name="T2" fmla="*/ 221 w 252"/>
                <a:gd name="T3" fmla="*/ 42 h 284"/>
                <a:gd name="T4" fmla="*/ 181 w 252"/>
                <a:gd name="T5" fmla="*/ 12 h 284"/>
                <a:gd name="T6" fmla="*/ 126 w 252"/>
                <a:gd name="T7" fmla="*/ 0 h 284"/>
                <a:gd name="T8" fmla="*/ 71 w 252"/>
                <a:gd name="T9" fmla="*/ 12 h 284"/>
                <a:gd name="T10" fmla="*/ 31 w 252"/>
                <a:gd name="T11" fmla="*/ 42 h 284"/>
                <a:gd name="T12" fmla="*/ 7 w 252"/>
                <a:gd name="T13" fmla="*/ 87 h 284"/>
                <a:gd name="T14" fmla="*/ 0 w 252"/>
                <a:gd name="T15" fmla="*/ 142 h 284"/>
                <a:gd name="T16" fmla="*/ 7 w 252"/>
                <a:gd name="T17" fmla="*/ 198 h 284"/>
                <a:gd name="T18" fmla="*/ 31 w 252"/>
                <a:gd name="T19" fmla="*/ 243 h 284"/>
                <a:gd name="T20" fmla="*/ 71 w 252"/>
                <a:gd name="T21" fmla="*/ 273 h 284"/>
                <a:gd name="T22" fmla="*/ 126 w 252"/>
                <a:gd name="T23" fmla="*/ 284 h 284"/>
                <a:gd name="T24" fmla="*/ 181 w 252"/>
                <a:gd name="T25" fmla="*/ 273 h 284"/>
                <a:gd name="T26" fmla="*/ 221 w 252"/>
                <a:gd name="T27" fmla="*/ 243 h 284"/>
                <a:gd name="T28" fmla="*/ 245 w 252"/>
                <a:gd name="T29" fmla="*/ 198 h 284"/>
                <a:gd name="T30" fmla="*/ 252 w 252"/>
                <a:gd name="T31" fmla="*/ 142 h 284"/>
                <a:gd name="T32" fmla="*/ 245 w 252"/>
                <a:gd name="T33" fmla="*/ 87 h 284"/>
                <a:gd name="T34" fmla="*/ 193 w 252"/>
                <a:gd name="T35" fmla="*/ 142 h 284"/>
                <a:gd name="T36" fmla="*/ 176 w 252"/>
                <a:gd name="T37" fmla="*/ 213 h 284"/>
                <a:gd name="T38" fmla="*/ 126 w 252"/>
                <a:gd name="T39" fmla="*/ 237 h 284"/>
                <a:gd name="T40" fmla="*/ 76 w 252"/>
                <a:gd name="T41" fmla="*/ 213 h 284"/>
                <a:gd name="T42" fmla="*/ 60 w 252"/>
                <a:gd name="T43" fmla="*/ 142 h 284"/>
                <a:gd name="T44" fmla="*/ 76 w 252"/>
                <a:gd name="T45" fmla="*/ 72 h 284"/>
                <a:gd name="T46" fmla="*/ 126 w 252"/>
                <a:gd name="T47" fmla="*/ 48 h 284"/>
                <a:gd name="T48" fmla="*/ 176 w 252"/>
                <a:gd name="T49" fmla="*/ 72 h 284"/>
                <a:gd name="T50" fmla="*/ 193 w 252"/>
                <a:gd name="T51"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284">
                  <a:moveTo>
                    <a:pt x="245" y="87"/>
                  </a:moveTo>
                  <a:cubicBezTo>
                    <a:pt x="240" y="69"/>
                    <a:pt x="232" y="54"/>
                    <a:pt x="221" y="42"/>
                  </a:cubicBezTo>
                  <a:cubicBezTo>
                    <a:pt x="211" y="29"/>
                    <a:pt x="197" y="19"/>
                    <a:pt x="181" y="12"/>
                  </a:cubicBezTo>
                  <a:cubicBezTo>
                    <a:pt x="166" y="4"/>
                    <a:pt x="147" y="0"/>
                    <a:pt x="126" y="0"/>
                  </a:cubicBezTo>
                  <a:cubicBezTo>
                    <a:pt x="105" y="0"/>
                    <a:pt x="86" y="4"/>
                    <a:pt x="71" y="12"/>
                  </a:cubicBezTo>
                  <a:cubicBezTo>
                    <a:pt x="55" y="19"/>
                    <a:pt x="41" y="29"/>
                    <a:pt x="31" y="42"/>
                  </a:cubicBezTo>
                  <a:cubicBezTo>
                    <a:pt x="20" y="54"/>
                    <a:pt x="12" y="69"/>
                    <a:pt x="7" y="87"/>
                  </a:cubicBezTo>
                  <a:cubicBezTo>
                    <a:pt x="2" y="104"/>
                    <a:pt x="0" y="122"/>
                    <a:pt x="0" y="142"/>
                  </a:cubicBezTo>
                  <a:cubicBezTo>
                    <a:pt x="0" y="162"/>
                    <a:pt x="2" y="181"/>
                    <a:pt x="7" y="198"/>
                  </a:cubicBezTo>
                  <a:cubicBezTo>
                    <a:pt x="12" y="215"/>
                    <a:pt x="20" y="230"/>
                    <a:pt x="31" y="243"/>
                  </a:cubicBezTo>
                  <a:cubicBezTo>
                    <a:pt x="41" y="255"/>
                    <a:pt x="55" y="265"/>
                    <a:pt x="71" y="273"/>
                  </a:cubicBezTo>
                  <a:cubicBezTo>
                    <a:pt x="86" y="280"/>
                    <a:pt x="105" y="284"/>
                    <a:pt x="126" y="284"/>
                  </a:cubicBezTo>
                  <a:cubicBezTo>
                    <a:pt x="147" y="284"/>
                    <a:pt x="166" y="280"/>
                    <a:pt x="181" y="273"/>
                  </a:cubicBezTo>
                  <a:cubicBezTo>
                    <a:pt x="197" y="265"/>
                    <a:pt x="211" y="255"/>
                    <a:pt x="221" y="243"/>
                  </a:cubicBezTo>
                  <a:cubicBezTo>
                    <a:pt x="232" y="230"/>
                    <a:pt x="240" y="215"/>
                    <a:pt x="245" y="198"/>
                  </a:cubicBezTo>
                  <a:cubicBezTo>
                    <a:pt x="250" y="181"/>
                    <a:pt x="252" y="162"/>
                    <a:pt x="252" y="142"/>
                  </a:cubicBezTo>
                  <a:cubicBezTo>
                    <a:pt x="252" y="122"/>
                    <a:pt x="250" y="104"/>
                    <a:pt x="245" y="87"/>
                  </a:cubicBezTo>
                  <a:moveTo>
                    <a:pt x="193" y="142"/>
                  </a:moveTo>
                  <a:cubicBezTo>
                    <a:pt x="193" y="172"/>
                    <a:pt x="187" y="196"/>
                    <a:pt x="176" y="213"/>
                  </a:cubicBezTo>
                  <a:cubicBezTo>
                    <a:pt x="165" y="229"/>
                    <a:pt x="149" y="237"/>
                    <a:pt x="126" y="237"/>
                  </a:cubicBezTo>
                  <a:cubicBezTo>
                    <a:pt x="103" y="237"/>
                    <a:pt x="87" y="229"/>
                    <a:pt x="76" y="213"/>
                  </a:cubicBezTo>
                  <a:cubicBezTo>
                    <a:pt x="65" y="196"/>
                    <a:pt x="60" y="172"/>
                    <a:pt x="60" y="142"/>
                  </a:cubicBezTo>
                  <a:cubicBezTo>
                    <a:pt x="60" y="112"/>
                    <a:pt x="65" y="89"/>
                    <a:pt x="76" y="72"/>
                  </a:cubicBezTo>
                  <a:cubicBezTo>
                    <a:pt x="87" y="56"/>
                    <a:pt x="103" y="48"/>
                    <a:pt x="126" y="48"/>
                  </a:cubicBezTo>
                  <a:cubicBezTo>
                    <a:pt x="149" y="48"/>
                    <a:pt x="165" y="56"/>
                    <a:pt x="176" y="72"/>
                  </a:cubicBezTo>
                  <a:cubicBezTo>
                    <a:pt x="187" y="89"/>
                    <a:pt x="193" y="112"/>
                    <a:pt x="193" y="1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3"/>
            <p:cNvSpPr>
              <a:spLocks/>
            </p:cNvSpPr>
            <p:nvPr userDrawn="1"/>
          </p:nvSpPr>
          <p:spPr bwMode="auto">
            <a:xfrm>
              <a:off x="5566" y="1671"/>
              <a:ext cx="507" cy="670"/>
            </a:xfrm>
            <a:custGeom>
              <a:avLst/>
              <a:gdLst>
                <a:gd name="T0" fmla="*/ 199 w 214"/>
                <a:gd name="T1" fmla="*/ 229 h 283"/>
                <a:gd name="T2" fmla="*/ 193 w 214"/>
                <a:gd name="T3" fmla="*/ 226 h 283"/>
                <a:gd name="T4" fmla="*/ 169 w 214"/>
                <a:gd name="T5" fmla="*/ 233 h 283"/>
                <a:gd name="T6" fmla="*/ 140 w 214"/>
                <a:gd name="T7" fmla="*/ 235 h 283"/>
                <a:gd name="T8" fmla="*/ 81 w 214"/>
                <a:gd name="T9" fmla="*/ 213 h 283"/>
                <a:gd name="T10" fmla="*/ 59 w 214"/>
                <a:gd name="T11" fmla="*/ 142 h 283"/>
                <a:gd name="T12" fmla="*/ 79 w 214"/>
                <a:gd name="T13" fmla="*/ 74 h 283"/>
                <a:gd name="T14" fmla="*/ 136 w 214"/>
                <a:gd name="T15" fmla="*/ 49 h 283"/>
                <a:gd name="T16" fmla="*/ 191 w 214"/>
                <a:gd name="T17" fmla="*/ 56 h 283"/>
                <a:gd name="T18" fmla="*/ 197 w 214"/>
                <a:gd name="T19" fmla="*/ 53 h 283"/>
                <a:gd name="T20" fmla="*/ 210 w 214"/>
                <a:gd name="T21" fmla="*/ 18 h 283"/>
                <a:gd name="T22" fmla="*/ 206 w 214"/>
                <a:gd name="T23" fmla="*/ 11 h 283"/>
                <a:gd name="T24" fmla="*/ 172 w 214"/>
                <a:gd name="T25" fmla="*/ 3 h 283"/>
                <a:gd name="T26" fmla="*/ 133 w 214"/>
                <a:gd name="T27" fmla="*/ 0 h 283"/>
                <a:gd name="T28" fmla="*/ 75 w 214"/>
                <a:gd name="T29" fmla="*/ 11 h 283"/>
                <a:gd name="T30" fmla="*/ 34 w 214"/>
                <a:gd name="T31" fmla="*/ 41 h 283"/>
                <a:gd name="T32" fmla="*/ 9 w 214"/>
                <a:gd name="T33" fmla="*/ 86 h 283"/>
                <a:gd name="T34" fmla="*/ 0 w 214"/>
                <a:gd name="T35" fmla="*/ 142 h 283"/>
                <a:gd name="T36" fmla="*/ 35 w 214"/>
                <a:gd name="T37" fmla="*/ 245 h 283"/>
                <a:gd name="T38" fmla="*/ 137 w 214"/>
                <a:gd name="T39" fmla="*/ 283 h 283"/>
                <a:gd name="T40" fmla="*/ 210 w 214"/>
                <a:gd name="T41" fmla="*/ 270 h 283"/>
                <a:gd name="T42" fmla="*/ 212 w 214"/>
                <a:gd name="T43" fmla="*/ 264 h 283"/>
                <a:gd name="T44" fmla="*/ 199 w 214"/>
                <a:gd name="T45" fmla="*/ 2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83">
                  <a:moveTo>
                    <a:pt x="199" y="229"/>
                  </a:moveTo>
                  <a:cubicBezTo>
                    <a:pt x="198" y="224"/>
                    <a:pt x="193" y="226"/>
                    <a:pt x="193" y="226"/>
                  </a:cubicBezTo>
                  <a:cubicBezTo>
                    <a:pt x="185" y="229"/>
                    <a:pt x="177" y="231"/>
                    <a:pt x="169" y="233"/>
                  </a:cubicBezTo>
                  <a:cubicBezTo>
                    <a:pt x="160" y="234"/>
                    <a:pt x="151" y="235"/>
                    <a:pt x="140" y="235"/>
                  </a:cubicBezTo>
                  <a:cubicBezTo>
                    <a:pt x="115" y="235"/>
                    <a:pt x="95" y="227"/>
                    <a:pt x="81" y="213"/>
                  </a:cubicBezTo>
                  <a:cubicBezTo>
                    <a:pt x="67" y="198"/>
                    <a:pt x="59" y="174"/>
                    <a:pt x="59" y="142"/>
                  </a:cubicBezTo>
                  <a:cubicBezTo>
                    <a:pt x="59" y="113"/>
                    <a:pt x="66" y="91"/>
                    <a:pt x="79" y="74"/>
                  </a:cubicBezTo>
                  <a:cubicBezTo>
                    <a:pt x="91" y="57"/>
                    <a:pt x="111" y="49"/>
                    <a:pt x="136" y="49"/>
                  </a:cubicBezTo>
                  <a:cubicBezTo>
                    <a:pt x="158" y="49"/>
                    <a:pt x="174" y="51"/>
                    <a:pt x="191" y="56"/>
                  </a:cubicBezTo>
                  <a:cubicBezTo>
                    <a:pt x="191" y="56"/>
                    <a:pt x="195" y="58"/>
                    <a:pt x="197" y="53"/>
                  </a:cubicBezTo>
                  <a:cubicBezTo>
                    <a:pt x="201" y="40"/>
                    <a:pt x="205" y="31"/>
                    <a:pt x="210" y="18"/>
                  </a:cubicBezTo>
                  <a:cubicBezTo>
                    <a:pt x="211" y="14"/>
                    <a:pt x="208" y="12"/>
                    <a:pt x="206" y="11"/>
                  </a:cubicBezTo>
                  <a:cubicBezTo>
                    <a:pt x="200" y="9"/>
                    <a:pt x="184" y="5"/>
                    <a:pt x="172" y="3"/>
                  </a:cubicBezTo>
                  <a:cubicBezTo>
                    <a:pt x="161" y="1"/>
                    <a:pt x="148" y="0"/>
                    <a:pt x="133" y="0"/>
                  </a:cubicBezTo>
                  <a:cubicBezTo>
                    <a:pt x="111" y="0"/>
                    <a:pt x="92" y="4"/>
                    <a:pt x="75" y="11"/>
                  </a:cubicBezTo>
                  <a:cubicBezTo>
                    <a:pt x="59" y="19"/>
                    <a:pt x="45" y="29"/>
                    <a:pt x="34" y="41"/>
                  </a:cubicBezTo>
                  <a:cubicBezTo>
                    <a:pt x="23" y="54"/>
                    <a:pt x="14" y="69"/>
                    <a:pt x="9" y="86"/>
                  </a:cubicBezTo>
                  <a:cubicBezTo>
                    <a:pt x="3" y="103"/>
                    <a:pt x="0" y="122"/>
                    <a:pt x="0" y="142"/>
                  </a:cubicBezTo>
                  <a:cubicBezTo>
                    <a:pt x="0" y="185"/>
                    <a:pt x="12" y="220"/>
                    <a:pt x="35" y="245"/>
                  </a:cubicBezTo>
                  <a:cubicBezTo>
                    <a:pt x="58" y="270"/>
                    <a:pt x="92" y="283"/>
                    <a:pt x="137" y="283"/>
                  </a:cubicBezTo>
                  <a:cubicBezTo>
                    <a:pt x="163" y="283"/>
                    <a:pt x="190" y="278"/>
                    <a:pt x="210" y="270"/>
                  </a:cubicBezTo>
                  <a:cubicBezTo>
                    <a:pt x="210" y="270"/>
                    <a:pt x="214" y="268"/>
                    <a:pt x="212" y="264"/>
                  </a:cubicBezTo>
                  <a:lnTo>
                    <a:pt x="199"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4"/>
            <p:cNvSpPr>
              <a:spLocks noEditPoints="1"/>
            </p:cNvSpPr>
            <p:nvPr userDrawn="1"/>
          </p:nvSpPr>
          <p:spPr bwMode="auto">
            <a:xfrm>
              <a:off x="6108" y="1671"/>
              <a:ext cx="582"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5"/>
            <p:cNvSpPr>
              <a:spLocks noEditPoints="1"/>
            </p:cNvSpPr>
            <p:nvPr userDrawn="1"/>
          </p:nvSpPr>
          <p:spPr bwMode="auto">
            <a:xfrm>
              <a:off x="2793" y="1671"/>
              <a:ext cx="581"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6"/>
            <p:cNvSpPr>
              <a:spLocks noEditPoints="1"/>
            </p:cNvSpPr>
            <p:nvPr userDrawn="1"/>
          </p:nvSpPr>
          <p:spPr bwMode="auto">
            <a:xfrm>
              <a:off x="1870" y="1671"/>
              <a:ext cx="537" cy="672"/>
            </a:xfrm>
            <a:custGeom>
              <a:avLst/>
              <a:gdLst>
                <a:gd name="T0" fmla="*/ 142 w 227"/>
                <a:gd name="T1" fmla="*/ 105 h 284"/>
                <a:gd name="T2" fmla="*/ 115 w 227"/>
                <a:gd name="T3" fmla="*/ 104 h 284"/>
                <a:gd name="T4" fmla="*/ 72 w 227"/>
                <a:gd name="T5" fmla="*/ 110 h 284"/>
                <a:gd name="T6" fmla="*/ 35 w 227"/>
                <a:gd name="T7" fmla="*/ 127 h 284"/>
                <a:gd name="T8" fmla="*/ 10 w 227"/>
                <a:gd name="T9" fmla="*/ 156 h 284"/>
                <a:gd name="T10" fmla="*/ 0 w 227"/>
                <a:gd name="T11" fmla="*/ 196 h 284"/>
                <a:gd name="T12" fmla="*/ 8 w 227"/>
                <a:gd name="T13" fmla="*/ 236 h 284"/>
                <a:gd name="T14" fmla="*/ 31 w 227"/>
                <a:gd name="T15" fmla="*/ 263 h 284"/>
                <a:gd name="T16" fmla="*/ 67 w 227"/>
                <a:gd name="T17" fmla="*/ 279 h 284"/>
                <a:gd name="T18" fmla="*/ 113 w 227"/>
                <a:gd name="T19" fmla="*/ 284 h 284"/>
                <a:gd name="T20" fmla="*/ 166 w 227"/>
                <a:gd name="T21" fmla="*/ 279 h 284"/>
                <a:gd name="T22" fmla="*/ 210 w 227"/>
                <a:gd name="T23" fmla="*/ 271 h 284"/>
                <a:gd name="T24" fmla="*/ 223 w 227"/>
                <a:gd name="T25" fmla="*/ 267 h 284"/>
                <a:gd name="T26" fmla="*/ 227 w 227"/>
                <a:gd name="T27" fmla="*/ 262 h 284"/>
                <a:gd name="T28" fmla="*/ 227 w 227"/>
                <a:gd name="T29" fmla="*/ 102 h 284"/>
                <a:gd name="T30" fmla="*/ 199 w 227"/>
                <a:gd name="T31" fmla="*/ 24 h 284"/>
                <a:gd name="T32" fmla="*/ 118 w 227"/>
                <a:gd name="T33" fmla="*/ 0 h 284"/>
                <a:gd name="T34" fmla="*/ 72 w 227"/>
                <a:gd name="T35" fmla="*/ 4 h 284"/>
                <a:gd name="T36" fmla="*/ 18 w 227"/>
                <a:gd name="T37" fmla="*/ 24 h 284"/>
                <a:gd name="T38" fmla="*/ 16 w 227"/>
                <a:gd name="T39" fmla="*/ 31 h 284"/>
                <a:gd name="T40" fmla="*/ 28 w 227"/>
                <a:gd name="T41" fmla="*/ 64 h 284"/>
                <a:gd name="T42" fmla="*/ 34 w 227"/>
                <a:gd name="T43" fmla="*/ 67 h 284"/>
                <a:gd name="T44" fmla="*/ 37 w 227"/>
                <a:gd name="T45" fmla="*/ 66 h 284"/>
                <a:gd name="T46" fmla="*/ 113 w 227"/>
                <a:gd name="T47" fmla="*/ 48 h 284"/>
                <a:gd name="T48" fmla="*/ 157 w 227"/>
                <a:gd name="T49" fmla="*/ 59 h 284"/>
                <a:gd name="T50" fmla="*/ 171 w 227"/>
                <a:gd name="T51" fmla="*/ 101 h 284"/>
                <a:gd name="T52" fmla="*/ 171 w 227"/>
                <a:gd name="T53" fmla="*/ 109 h 284"/>
                <a:gd name="T54" fmla="*/ 142 w 227"/>
                <a:gd name="T55" fmla="*/ 105 h 284"/>
                <a:gd name="T56" fmla="*/ 72 w 227"/>
                <a:gd name="T57" fmla="*/ 228 h 284"/>
                <a:gd name="T58" fmla="*/ 62 w 227"/>
                <a:gd name="T59" fmla="*/ 218 h 284"/>
                <a:gd name="T60" fmla="*/ 57 w 227"/>
                <a:gd name="T61" fmla="*/ 195 h 284"/>
                <a:gd name="T62" fmla="*/ 73 w 227"/>
                <a:gd name="T63" fmla="*/ 161 h 284"/>
                <a:gd name="T64" fmla="*/ 123 w 227"/>
                <a:gd name="T65" fmla="*/ 148 h 284"/>
                <a:gd name="T66" fmla="*/ 171 w 227"/>
                <a:gd name="T67" fmla="*/ 152 h 284"/>
                <a:gd name="T68" fmla="*/ 171 w 227"/>
                <a:gd name="T69" fmla="*/ 232 h 284"/>
                <a:gd name="T70" fmla="*/ 171 w 227"/>
                <a:gd name="T71" fmla="*/ 232 h 284"/>
                <a:gd name="T72" fmla="*/ 124 w 227"/>
                <a:gd name="T73" fmla="*/ 238 h 284"/>
                <a:gd name="T74" fmla="*/ 72 w 227"/>
                <a:gd name="T75" fmla="*/ 22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7" h="284">
                  <a:moveTo>
                    <a:pt x="142" y="105"/>
                  </a:moveTo>
                  <a:cubicBezTo>
                    <a:pt x="135" y="105"/>
                    <a:pt x="126" y="104"/>
                    <a:pt x="115" y="104"/>
                  </a:cubicBezTo>
                  <a:cubicBezTo>
                    <a:pt x="100" y="104"/>
                    <a:pt x="85" y="106"/>
                    <a:pt x="72" y="110"/>
                  </a:cubicBezTo>
                  <a:cubicBezTo>
                    <a:pt x="58" y="114"/>
                    <a:pt x="46" y="119"/>
                    <a:pt x="35" y="127"/>
                  </a:cubicBezTo>
                  <a:cubicBezTo>
                    <a:pt x="24" y="134"/>
                    <a:pt x="16" y="144"/>
                    <a:pt x="10" y="156"/>
                  </a:cubicBezTo>
                  <a:cubicBezTo>
                    <a:pt x="4" y="167"/>
                    <a:pt x="0" y="181"/>
                    <a:pt x="0" y="196"/>
                  </a:cubicBezTo>
                  <a:cubicBezTo>
                    <a:pt x="0" y="212"/>
                    <a:pt x="3" y="225"/>
                    <a:pt x="8" y="236"/>
                  </a:cubicBezTo>
                  <a:cubicBezTo>
                    <a:pt x="14" y="247"/>
                    <a:pt x="21" y="256"/>
                    <a:pt x="31" y="263"/>
                  </a:cubicBezTo>
                  <a:cubicBezTo>
                    <a:pt x="41" y="270"/>
                    <a:pt x="53" y="276"/>
                    <a:pt x="67" y="279"/>
                  </a:cubicBezTo>
                  <a:cubicBezTo>
                    <a:pt x="81" y="282"/>
                    <a:pt x="96" y="284"/>
                    <a:pt x="113" y="284"/>
                  </a:cubicBezTo>
                  <a:cubicBezTo>
                    <a:pt x="131" y="284"/>
                    <a:pt x="149" y="282"/>
                    <a:pt x="166" y="279"/>
                  </a:cubicBezTo>
                  <a:cubicBezTo>
                    <a:pt x="184" y="276"/>
                    <a:pt x="205" y="272"/>
                    <a:pt x="210" y="271"/>
                  </a:cubicBezTo>
                  <a:cubicBezTo>
                    <a:pt x="216" y="269"/>
                    <a:pt x="223" y="267"/>
                    <a:pt x="223" y="267"/>
                  </a:cubicBezTo>
                  <a:cubicBezTo>
                    <a:pt x="227" y="266"/>
                    <a:pt x="227" y="262"/>
                    <a:pt x="227" y="262"/>
                  </a:cubicBezTo>
                  <a:cubicBezTo>
                    <a:pt x="227" y="102"/>
                    <a:pt x="227" y="102"/>
                    <a:pt x="227" y="102"/>
                  </a:cubicBezTo>
                  <a:cubicBezTo>
                    <a:pt x="227" y="67"/>
                    <a:pt x="217" y="40"/>
                    <a:pt x="199" y="24"/>
                  </a:cubicBezTo>
                  <a:cubicBezTo>
                    <a:pt x="180" y="8"/>
                    <a:pt x="153" y="0"/>
                    <a:pt x="118" y="0"/>
                  </a:cubicBezTo>
                  <a:cubicBezTo>
                    <a:pt x="105" y="0"/>
                    <a:pt x="84" y="2"/>
                    <a:pt x="72" y="4"/>
                  </a:cubicBezTo>
                  <a:cubicBezTo>
                    <a:pt x="72" y="4"/>
                    <a:pt x="33" y="12"/>
                    <a:pt x="18" y="24"/>
                  </a:cubicBezTo>
                  <a:cubicBezTo>
                    <a:pt x="18" y="24"/>
                    <a:pt x="14" y="26"/>
                    <a:pt x="16" y="31"/>
                  </a:cubicBezTo>
                  <a:cubicBezTo>
                    <a:pt x="28" y="64"/>
                    <a:pt x="28" y="64"/>
                    <a:pt x="28" y="64"/>
                  </a:cubicBezTo>
                  <a:cubicBezTo>
                    <a:pt x="30" y="69"/>
                    <a:pt x="34" y="67"/>
                    <a:pt x="34" y="67"/>
                  </a:cubicBezTo>
                  <a:cubicBezTo>
                    <a:pt x="34" y="67"/>
                    <a:pt x="35" y="67"/>
                    <a:pt x="37" y="66"/>
                  </a:cubicBezTo>
                  <a:cubicBezTo>
                    <a:pt x="71" y="48"/>
                    <a:pt x="113" y="48"/>
                    <a:pt x="113" y="48"/>
                  </a:cubicBezTo>
                  <a:cubicBezTo>
                    <a:pt x="132" y="48"/>
                    <a:pt x="147" y="52"/>
                    <a:pt x="157" y="59"/>
                  </a:cubicBezTo>
                  <a:cubicBezTo>
                    <a:pt x="166" y="67"/>
                    <a:pt x="171" y="78"/>
                    <a:pt x="171" y="101"/>
                  </a:cubicBezTo>
                  <a:cubicBezTo>
                    <a:pt x="171" y="109"/>
                    <a:pt x="171" y="109"/>
                    <a:pt x="171" y="109"/>
                  </a:cubicBezTo>
                  <a:cubicBezTo>
                    <a:pt x="156" y="106"/>
                    <a:pt x="142" y="105"/>
                    <a:pt x="142" y="105"/>
                  </a:cubicBezTo>
                  <a:close/>
                  <a:moveTo>
                    <a:pt x="72" y="228"/>
                  </a:moveTo>
                  <a:cubicBezTo>
                    <a:pt x="66" y="223"/>
                    <a:pt x="65" y="221"/>
                    <a:pt x="62" y="218"/>
                  </a:cubicBezTo>
                  <a:cubicBezTo>
                    <a:pt x="59" y="212"/>
                    <a:pt x="57" y="205"/>
                    <a:pt x="57" y="195"/>
                  </a:cubicBezTo>
                  <a:cubicBezTo>
                    <a:pt x="57" y="180"/>
                    <a:pt x="62" y="169"/>
                    <a:pt x="73" y="161"/>
                  </a:cubicBezTo>
                  <a:cubicBezTo>
                    <a:pt x="73" y="161"/>
                    <a:pt x="88" y="148"/>
                    <a:pt x="123" y="148"/>
                  </a:cubicBezTo>
                  <a:cubicBezTo>
                    <a:pt x="149" y="149"/>
                    <a:pt x="171" y="152"/>
                    <a:pt x="171" y="152"/>
                  </a:cubicBezTo>
                  <a:cubicBezTo>
                    <a:pt x="171" y="232"/>
                    <a:pt x="171" y="232"/>
                    <a:pt x="171" y="232"/>
                  </a:cubicBezTo>
                  <a:cubicBezTo>
                    <a:pt x="171" y="232"/>
                    <a:pt x="171" y="232"/>
                    <a:pt x="171" y="232"/>
                  </a:cubicBezTo>
                  <a:cubicBezTo>
                    <a:pt x="171" y="232"/>
                    <a:pt x="149" y="237"/>
                    <a:pt x="124" y="238"/>
                  </a:cubicBezTo>
                  <a:cubicBezTo>
                    <a:pt x="88" y="240"/>
                    <a:pt x="72" y="228"/>
                    <a:pt x="72" y="2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7"/>
            <p:cNvSpPr>
              <a:spLocks/>
            </p:cNvSpPr>
            <p:nvPr userDrawn="1"/>
          </p:nvSpPr>
          <p:spPr bwMode="auto">
            <a:xfrm>
              <a:off x="5162" y="1676"/>
              <a:ext cx="386" cy="653"/>
            </a:xfrm>
            <a:custGeom>
              <a:avLst/>
              <a:gdLst>
                <a:gd name="T0" fmla="*/ 162 w 163"/>
                <a:gd name="T1" fmla="*/ 13 h 276"/>
                <a:gd name="T2" fmla="*/ 159 w 163"/>
                <a:gd name="T3" fmla="*/ 7 h 276"/>
                <a:gd name="T4" fmla="*/ 130 w 163"/>
                <a:gd name="T5" fmla="*/ 2 h 276"/>
                <a:gd name="T6" fmla="*/ 85 w 163"/>
                <a:gd name="T7" fmla="*/ 9 h 276"/>
                <a:gd name="T8" fmla="*/ 55 w 163"/>
                <a:gd name="T9" fmla="*/ 31 h 276"/>
                <a:gd name="T10" fmla="*/ 55 w 163"/>
                <a:gd name="T11" fmla="*/ 9 h 276"/>
                <a:gd name="T12" fmla="*/ 50 w 163"/>
                <a:gd name="T13" fmla="*/ 4 h 276"/>
                <a:gd name="T14" fmla="*/ 5 w 163"/>
                <a:gd name="T15" fmla="*/ 4 h 276"/>
                <a:gd name="T16" fmla="*/ 0 w 163"/>
                <a:gd name="T17" fmla="*/ 9 h 276"/>
                <a:gd name="T18" fmla="*/ 0 w 163"/>
                <a:gd name="T19" fmla="*/ 270 h 276"/>
                <a:gd name="T20" fmla="*/ 6 w 163"/>
                <a:gd name="T21" fmla="*/ 276 h 276"/>
                <a:gd name="T22" fmla="*/ 52 w 163"/>
                <a:gd name="T23" fmla="*/ 276 h 276"/>
                <a:gd name="T24" fmla="*/ 57 w 163"/>
                <a:gd name="T25" fmla="*/ 270 h 276"/>
                <a:gd name="T26" fmla="*/ 57 w 163"/>
                <a:gd name="T27" fmla="*/ 140 h 276"/>
                <a:gd name="T28" fmla="*/ 63 w 163"/>
                <a:gd name="T29" fmla="*/ 94 h 276"/>
                <a:gd name="T30" fmla="*/ 78 w 163"/>
                <a:gd name="T31" fmla="*/ 68 h 276"/>
                <a:gd name="T32" fmla="*/ 100 w 163"/>
                <a:gd name="T33" fmla="*/ 55 h 276"/>
                <a:gd name="T34" fmla="*/ 123 w 163"/>
                <a:gd name="T35" fmla="*/ 52 h 276"/>
                <a:gd name="T36" fmla="*/ 142 w 163"/>
                <a:gd name="T37" fmla="*/ 54 h 276"/>
                <a:gd name="T38" fmla="*/ 149 w 163"/>
                <a:gd name="T39" fmla="*/ 50 h 276"/>
                <a:gd name="T40" fmla="*/ 162 w 163"/>
                <a:gd name="T41"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76">
                  <a:moveTo>
                    <a:pt x="162" y="13"/>
                  </a:moveTo>
                  <a:cubicBezTo>
                    <a:pt x="163" y="9"/>
                    <a:pt x="161" y="7"/>
                    <a:pt x="159" y="7"/>
                  </a:cubicBezTo>
                  <a:cubicBezTo>
                    <a:pt x="156" y="5"/>
                    <a:pt x="142" y="2"/>
                    <a:pt x="130" y="2"/>
                  </a:cubicBezTo>
                  <a:cubicBezTo>
                    <a:pt x="108" y="0"/>
                    <a:pt x="96" y="4"/>
                    <a:pt x="85" y="9"/>
                  </a:cubicBezTo>
                  <a:cubicBezTo>
                    <a:pt x="74" y="14"/>
                    <a:pt x="62" y="22"/>
                    <a:pt x="55" y="31"/>
                  </a:cubicBezTo>
                  <a:cubicBezTo>
                    <a:pt x="55" y="9"/>
                    <a:pt x="55" y="9"/>
                    <a:pt x="55" y="9"/>
                  </a:cubicBezTo>
                  <a:cubicBezTo>
                    <a:pt x="55" y="6"/>
                    <a:pt x="53" y="4"/>
                    <a:pt x="50" y="4"/>
                  </a:cubicBezTo>
                  <a:cubicBezTo>
                    <a:pt x="5" y="4"/>
                    <a:pt x="5" y="4"/>
                    <a:pt x="5" y="4"/>
                  </a:cubicBezTo>
                  <a:cubicBezTo>
                    <a:pt x="3" y="4"/>
                    <a:pt x="0" y="6"/>
                    <a:pt x="0" y="9"/>
                  </a:cubicBezTo>
                  <a:cubicBezTo>
                    <a:pt x="0" y="270"/>
                    <a:pt x="0" y="270"/>
                    <a:pt x="0" y="270"/>
                  </a:cubicBezTo>
                  <a:cubicBezTo>
                    <a:pt x="0" y="273"/>
                    <a:pt x="3" y="276"/>
                    <a:pt x="6" y="276"/>
                  </a:cubicBezTo>
                  <a:cubicBezTo>
                    <a:pt x="52" y="276"/>
                    <a:pt x="52" y="276"/>
                    <a:pt x="52" y="276"/>
                  </a:cubicBezTo>
                  <a:cubicBezTo>
                    <a:pt x="55" y="276"/>
                    <a:pt x="57" y="273"/>
                    <a:pt x="57" y="270"/>
                  </a:cubicBezTo>
                  <a:cubicBezTo>
                    <a:pt x="57" y="140"/>
                    <a:pt x="57" y="140"/>
                    <a:pt x="57" y="140"/>
                  </a:cubicBezTo>
                  <a:cubicBezTo>
                    <a:pt x="57" y="123"/>
                    <a:pt x="59" y="105"/>
                    <a:pt x="63" y="94"/>
                  </a:cubicBezTo>
                  <a:cubicBezTo>
                    <a:pt x="67" y="83"/>
                    <a:pt x="72" y="75"/>
                    <a:pt x="78" y="68"/>
                  </a:cubicBezTo>
                  <a:cubicBezTo>
                    <a:pt x="85" y="62"/>
                    <a:pt x="92" y="58"/>
                    <a:pt x="100" y="55"/>
                  </a:cubicBezTo>
                  <a:cubicBezTo>
                    <a:pt x="108" y="53"/>
                    <a:pt x="117" y="52"/>
                    <a:pt x="123" y="52"/>
                  </a:cubicBezTo>
                  <a:cubicBezTo>
                    <a:pt x="132" y="52"/>
                    <a:pt x="142" y="54"/>
                    <a:pt x="142" y="54"/>
                  </a:cubicBezTo>
                  <a:cubicBezTo>
                    <a:pt x="146" y="55"/>
                    <a:pt x="148" y="53"/>
                    <a:pt x="149" y="50"/>
                  </a:cubicBezTo>
                  <a:cubicBezTo>
                    <a:pt x="152" y="42"/>
                    <a:pt x="160" y="18"/>
                    <a:pt x="16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8"/>
            <p:cNvSpPr>
              <a:spLocks/>
            </p:cNvSpPr>
            <p:nvPr userDrawn="1"/>
          </p:nvSpPr>
          <p:spPr bwMode="auto">
            <a:xfrm>
              <a:off x="3807" y="1406"/>
              <a:ext cx="728" cy="1219"/>
            </a:xfrm>
            <a:custGeom>
              <a:avLst/>
              <a:gdLst>
                <a:gd name="T0" fmla="*/ 303 w 308"/>
                <a:gd name="T1" fmla="*/ 6 h 515"/>
                <a:gd name="T2" fmla="*/ 286 w 308"/>
                <a:gd name="T3" fmla="*/ 2 h 515"/>
                <a:gd name="T4" fmla="*/ 262 w 308"/>
                <a:gd name="T5" fmla="*/ 0 h 515"/>
                <a:gd name="T6" fmla="*/ 188 w 308"/>
                <a:gd name="T7" fmla="*/ 27 h 515"/>
                <a:gd name="T8" fmla="*/ 153 w 308"/>
                <a:gd name="T9" fmla="*/ 106 h 515"/>
                <a:gd name="T10" fmla="*/ 151 w 308"/>
                <a:gd name="T11" fmla="*/ 118 h 515"/>
                <a:gd name="T12" fmla="*/ 111 w 308"/>
                <a:gd name="T13" fmla="*/ 118 h 515"/>
                <a:gd name="T14" fmla="*/ 105 w 308"/>
                <a:gd name="T15" fmla="*/ 123 h 515"/>
                <a:gd name="T16" fmla="*/ 99 w 308"/>
                <a:gd name="T17" fmla="*/ 159 h 515"/>
                <a:gd name="T18" fmla="*/ 104 w 308"/>
                <a:gd name="T19" fmla="*/ 165 h 515"/>
                <a:gd name="T20" fmla="*/ 143 w 308"/>
                <a:gd name="T21" fmla="*/ 165 h 515"/>
                <a:gd name="T22" fmla="*/ 104 w 308"/>
                <a:gd name="T23" fmla="*/ 384 h 515"/>
                <a:gd name="T24" fmla="*/ 93 w 308"/>
                <a:gd name="T25" fmla="*/ 427 h 515"/>
                <a:gd name="T26" fmla="*/ 81 w 308"/>
                <a:gd name="T27" fmla="*/ 452 h 515"/>
                <a:gd name="T28" fmla="*/ 65 w 308"/>
                <a:gd name="T29" fmla="*/ 464 h 515"/>
                <a:gd name="T30" fmla="*/ 44 w 308"/>
                <a:gd name="T31" fmla="*/ 467 h 515"/>
                <a:gd name="T32" fmla="*/ 30 w 308"/>
                <a:gd name="T33" fmla="*/ 466 h 515"/>
                <a:gd name="T34" fmla="*/ 21 w 308"/>
                <a:gd name="T35" fmla="*/ 463 h 515"/>
                <a:gd name="T36" fmla="*/ 15 w 308"/>
                <a:gd name="T37" fmla="*/ 466 h 515"/>
                <a:gd name="T38" fmla="*/ 2 w 308"/>
                <a:gd name="T39" fmla="*/ 501 h 515"/>
                <a:gd name="T40" fmla="*/ 4 w 308"/>
                <a:gd name="T41" fmla="*/ 508 h 515"/>
                <a:gd name="T42" fmla="*/ 20 w 308"/>
                <a:gd name="T43" fmla="*/ 513 h 515"/>
                <a:gd name="T44" fmla="*/ 46 w 308"/>
                <a:gd name="T45" fmla="*/ 515 h 515"/>
                <a:gd name="T46" fmla="*/ 89 w 308"/>
                <a:gd name="T47" fmla="*/ 509 h 515"/>
                <a:gd name="T48" fmla="*/ 121 w 308"/>
                <a:gd name="T49" fmla="*/ 486 h 515"/>
                <a:gd name="T50" fmla="*/ 144 w 308"/>
                <a:gd name="T51" fmla="*/ 447 h 515"/>
                <a:gd name="T52" fmla="*/ 159 w 308"/>
                <a:gd name="T53" fmla="*/ 388 h 515"/>
                <a:gd name="T54" fmla="*/ 199 w 308"/>
                <a:gd name="T55" fmla="*/ 165 h 515"/>
                <a:gd name="T56" fmla="*/ 257 w 308"/>
                <a:gd name="T57" fmla="*/ 165 h 515"/>
                <a:gd name="T58" fmla="*/ 262 w 308"/>
                <a:gd name="T59" fmla="*/ 160 h 515"/>
                <a:gd name="T60" fmla="*/ 269 w 308"/>
                <a:gd name="T61" fmla="*/ 123 h 515"/>
                <a:gd name="T62" fmla="*/ 263 w 308"/>
                <a:gd name="T63" fmla="*/ 118 h 515"/>
                <a:gd name="T64" fmla="*/ 207 w 308"/>
                <a:gd name="T65" fmla="*/ 118 h 515"/>
                <a:gd name="T66" fmla="*/ 217 w 308"/>
                <a:gd name="T67" fmla="*/ 78 h 515"/>
                <a:gd name="T68" fmla="*/ 229 w 308"/>
                <a:gd name="T69" fmla="*/ 60 h 515"/>
                <a:gd name="T70" fmla="*/ 243 w 308"/>
                <a:gd name="T71" fmla="*/ 51 h 515"/>
                <a:gd name="T72" fmla="*/ 262 w 308"/>
                <a:gd name="T73" fmla="*/ 48 h 515"/>
                <a:gd name="T74" fmla="*/ 277 w 308"/>
                <a:gd name="T75" fmla="*/ 49 h 515"/>
                <a:gd name="T76" fmla="*/ 286 w 308"/>
                <a:gd name="T77" fmla="*/ 51 h 515"/>
                <a:gd name="T78" fmla="*/ 293 w 308"/>
                <a:gd name="T79" fmla="*/ 49 h 515"/>
                <a:gd name="T80" fmla="*/ 307 w 308"/>
                <a:gd name="T81" fmla="*/ 12 h 515"/>
                <a:gd name="T82" fmla="*/ 303 w 308"/>
                <a:gd name="T8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8" h="515">
                  <a:moveTo>
                    <a:pt x="303" y="6"/>
                  </a:moveTo>
                  <a:cubicBezTo>
                    <a:pt x="298" y="4"/>
                    <a:pt x="293" y="3"/>
                    <a:pt x="286" y="2"/>
                  </a:cubicBezTo>
                  <a:cubicBezTo>
                    <a:pt x="279" y="1"/>
                    <a:pt x="271" y="0"/>
                    <a:pt x="262" y="0"/>
                  </a:cubicBezTo>
                  <a:cubicBezTo>
                    <a:pt x="231" y="0"/>
                    <a:pt x="206" y="9"/>
                    <a:pt x="188" y="27"/>
                  </a:cubicBezTo>
                  <a:cubicBezTo>
                    <a:pt x="171" y="44"/>
                    <a:pt x="159" y="71"/>
                    <a:pt x="153" y="106"/>
                  </a:cubicBezTo>
                  <a:cubicBezTo>
                    <a:pt x="151" y="118"/>
                    <a:pt x="151" y="118"/>
                    <a:pt x="151" y="118"/>
                  </a:cubicBezTo>
                  <a:cubicBezTo>
                    <a:pt x="111" y="118"/>
                    <a:pt x="111" y="118"/>
                    <a:pt x="111" y="118"/>
                  </a:cubicBezTo>
                  <a:cubicBezTo>
                    <a:pt x="111" y="118"/>
                    <a:pt x="106" y="118"/>
                    <a:pt x="105" y="123"/>
                  </a:cubicBezTo>
                  <a:cubicBezTo>
                    <a:pt x="99" y="159"/>
                    <a:pt x="99" y="159"/>
                    <a:pt x="99" y="159"/>
                  </a:cubicBezTo>
                  <a:cubicBezTo>
                    <a:pt x="98" y="163"/>
                    <a:pt x="100" y="165"/>
                    <a:pt x="104" y="165"/>
                  </a:cubicBezTo>
                  <a:cubicBezTo>
                    <a:pt x="143" y="165"/>
                    <a:pt x="143" y="165"/>
                    <a:pt x="143" y="165"/>
                  </a:cubicBezTo>
                  <a:cubicBezTo>
                    <a:pt x="104" y="384"/>
                    <a:pt x="104" y="384"/>
                    <a:pt x="104" y="384"/>
                  </a:cubicBezTo>
                  <a:cubicBezTo>
                    <a:pt x="101" y="402"/>
                    <a:pt x="97" y="416"/>
                    <a:pt x="93" y="427"/>
                  </a:cubicBezTo>
                  <a:cubicBezTo>
                    <a:pt x="89" y="438"/>
                    <a:pt x="86" y="446"/>
                    <a:pt x="81" y="452"/>
                  </a:cubicBezTo>
                  <a:cubicBezTo>
                    <a:pt x="77" y="458"/>
                    <a:pt x="72" y="462"/>
                    <a:pt x="65" y="464"/>
                  </a:cubicBezTo>
                  <a:cubicBezTo>
                    <a:pt x="59" y="466"/>
                    <a:pt x="52" y="467"/>
                    <a:pt x="44" y="467"/>
                  </a:cubicBezTo>
                  <a:cubicBezTo>
                    <a:pt x="40" y="467"/>
                    <a:pt x="35" y="467"/>
                    <a:pt x="30" y="466"/>
                  </a:cubicBezTo>
                  <a:cubicBezTo>
                    <a:pt x="26" y="465"/>
                    <a:pt x="24" y="464"/>
                    <a:pt x="21" y="463"/>
                  </a:cubicBezTo>
                  <a:cubicBezTo>
                    <a:pt x="21" y="463"/>
                    <a:pt x="16" y="461"/>
                    <a:pt x="15" y="466"/>
                  </a:cubicBezTo>
                  <a:cubicBezTo>
                    <a:pt x="13" y="469"/>
                    <a:pt x="3" y="498"/>
                    <a:pt x="2" y="501"/>
                  </a:cubicBezTo>
                  <a:cubicBezTo>
                    <a:pt x="0" y="505"/>
                    <a:pt x="2" y="507"/>
                    <a:pt x="4" y="508"/>
                  </a:cubicBezTo>
                  <a:cubicBezTo>
                    <a:pt x="10" y="510"/>
                    <a:pt x="13" y="511"/>
                    <a:pt x="20" y="513"/>
                  </a:cubicBezTo>
                  <a:cubicBezTo>
                    <a:pt x="30" y="515"/>
                    <a:pt x="38" y="515"/>
                    <a:pt x="46" y="515"/>
                  </a:cubicBezTo>
                  <a:cubicBezTo>
                    <a:pt x="62" y="515"/>
                    <a:pt x="77" y="513"/>
                    <a:pt x="89" y="509"/>
                  </a:cubicBezTo>
                  <a:cubicBezTo>
                    <a:pt x="101" y="504"/>
                    <a:pt x="112" y="496"/>
                    <a:pt x="121" y="486"/>
                  </a:cubicBezTo>
                  <a:cubicBezTo>
                    <a:pt x="132" y="475"/>
                    <a:pt x="138" y="463"/>
                    <a:pt x="144" y="447"/>
                  </a:cubicBezTo>
                  <a:cubicBezTo>
                    <a:pt x="150" y="431"/>
                    <a:pt x="155" y="411"/>
                    <a:pt x="159" y="388"/>
                  </a:cubicBezTo>
                  <a:cubicBezTo>
                    <a:pt x="199" y="165"/>
                    <a:pt x="199" y="165"/>
                    <a:pt x="199" y="165"/>
                  </a:cubicBezTo>
                  <a:cubicBezTo>
                    <a:pt x="257" y="165"/>
                    <a:pt x="257" y="165"/>
                    <a:pt x="257" y="165"/>
                  </a:cubicBezTo>
                  <a:cubicBezTo>
                    <a:pt x="257" y="165"/>
                    <a:pt x="261" y="165"/>
                    <a:pt x="262" y="160"/>
                  </a:cubicBezTo>
                  <a:cubicBezTo>
                    <a:pt x="269" y="123"/>
                    <a:pt x="269" y="123"/>
                    <a:pt x="269" y="123"/>
                  </a:cubicBezTo>
                  <a:cubicBezTo>
                    <a:pt x="269" y="120"/>
                    <a:pt x="268" y="118"/>
                    <a:pt x="263" y="118"/>
                  </a:cubicBezTo>
                  <a:cubicBezTo>
                    <a:pt x="207" y="118"/>
                    <a:pt x="207" y="118"/>
                    <a:pt x="207" y="118"/>
                  </a:cubicBezTo>
                  <a:cubicBezTo>
                    <a:pt x="208" y="117"/>
                    <a:pt x="210" y="97"/>
                    <a:pt x="217" y="78"/>
                  </a:cubicBezTo>
                  <a:cubicBezTo>
                    <a:pt x="219" y="70"/>
                    <a:pt x="224" y="64"/>
                    <a:pt x="229" y="60"/>
                  </a:cubicBezTo>
                  <a:cubicBezTo>
                    <a:pt x="233" y="55"/>
                    <a:pt x="238" y="52"/>
                    <a:pt x="243" y="51"/>
                  </a:cubicBezTo>
                  <a:cubicBezTo>
                    <a:pt x="249" y="49"/>
                    <a:pt x="255" y="48"/>
                    <a:pt x="262" y="48"/>
                  </a:cubicBezTo>
                  <a:cubicBezTo>
                    <a:pt x="267" y="48"/>
                    <a:pt x="273" y="48"/>
                    <a:pt x="277" y="49"/>
                  </a:cubicBezTo>
                  <a:cubicBezTo>
                    <a:pt x="282" y="50"/>
                    <a:pt x="284" y="51"/>
                    <a:pt x="286" y="51"/>
                  </a:cubicBezTo>
                  <a:cubicBezTo>
                    <a:pt x="291" y="53"/>
                    <a:pt x="292" y="52"/>
                    <a:pt x="293" y="49"/>
                  </a:cubicBezTo>
                  <a:cubicBezTo>
                    <a:pt x="307" y="12"/>
                    <a:pt x="307" y="12"/>
                    <a:pt x="307" y="12"/>
                  </a:cubicBezTo>
                  <a:cubicBezTo>
                    <a:pt x="308" y="8"/>
                    <a:pt x="305" y="6"/>
                    <a:pt x="30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9"/>
            <p:cNvSpPr>
              <a:spLocks/>
            </p:cNvSpPr>
            <p:nvPr userDrawn="1"/>
          </p:nvSpPr>
          <p:spPr bwMode="auto">
            <a:xfrm>
              <a:off x="2542" y="1421"/>
              <a:ext cx="132" cy="908"/>
            </a:xfrm>
            <a:custGeom>
              <a:avLst/>
              <a:gdLst>
                <a:gd name="T0" fmla="*/ 56 w 56"/>
                <a:gd name="T1" fmla="*/ 378 h 384"/>
                <a:gd name="T2" fmla="*/ 51 w 56"/>
                <a:gd name="T3" fmla="*/ 384 h 384"/>
                <a:gd name="T4" fmla="*/ 5 w 56"/>
                <a:gd name="T5" fmla="*/ 384 h 384"/>
                <a:gd name="T6" fmla="*/ 0 w 56"/>
                <a:gd name="T7" fmla="*/ 378 h 384"/>
                <a:gd name="T8" fmla="*/ 0 w 56"/>
                <a:gd name="T9" fmla="*/ 5 h 384"/>
                <a:gd name="T10" fmla="*/ 5 w 56"/>
                <a:gd name="T11" fmla="*/ 0 h 384"/>
                <a:gd name="T12" fmla="*/ 51 w 56"/>
                <a:gd name="T13" fmla="*/ 0 h 384"/>
                <a:gd name="T14" fmla="*/ 56 w 56"/>
                <a:gd name="T15" fmla="*/ 5 h 384"/>
                <a:gd name="T16" fmla="*/ 56 w 56"/>
                <a:gd name="T17" fmla="*/ 37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4">
                  <a:moveTo>
                    <a:pt x="56" y="378"/>
                  </a:moveTo>
                  <a:cubicBezTo>
                    <a:pt x="56" y="381"/>
                    <a:pt x="54" y="384"/>
                    <a:pt x="51" y="384"/>
                  </a:cubicBezTo>
                  <a:cubicBezTo>
                    <a:pt x="5" y="384"/>
                    <a:pt x="5" y="384"/>
                    <a:pt x="5" y="384"/>
                  </a:cubicBezTo>
                  <a:cubicBezTo>
                    <a:pt x="2" y="384"/>
                    <a:pt x="0" y="381"/>
                    <a:pt x="0" y="378"/>
                  </a:cubicBezTo>
                  <a:cubicBezTo>
                    <a:pt x="0" y="5"/>
                    <a:pt x="0" y="5"/>
                    <a:pt x="0" y="5"/>
                  </a:cubicBezTo>
                  <a:cubicBezTo>
                    <a:pt x="0" y="2"/>
                    <a:pt x="2" y="0"/>
                    <a:pt x="5" y="0"/>
                  </a:cubicBezTo>
                  <a:cubicBezTo>
                    <a:pt x="51" y="0"/>
                    <a:pt x="51" y="0"/>
                    <a:pt x="51" y="0"/>
                  </a:cubicBezTo>
                  <a:cubicBezTo>
                    <a:pt x="54" y="0"/>
                    <a:pt x="56" y="2"/>
                    <a:pt x="56" y="5"/>
                  </a:cubicBezTo>
                  <a:lnTo>
                    <a:pt x="56" y="3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825" y="2794658"/>
            <a:ext cx="1934097" cy="1975628"/>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1" y="-75237"/>
            <a:ext cx="355225" cy="355133"/>
          </a:xfrm>
          <a:prstGeom prst="rect">
            <a:avLst/>
          </a:prstGeom>
        </p:spPr>
      </p:pic>
      <p:sp>
        <p:nvSpPr>
          <p:cNvPr id="30" name="Oval 29"/>
          <p:cNvSpPr/>
          <p:nvPr/>
        </p:nvSpPr>
        <p:spPr>
          <a:xfrm>
            <a:off x="-739493" y="-121700"/>
            <a:ext cx="964723" cy="964472"/>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1033" y="638389"/>
            <a:ext cx="1479872" cy="1479487"/>
          </a:xfrm>
          <a:prstGeom prst="rect">
            <a:avLst/>
          </a:prstGeom>
        </p:spPr>
      </p:pic>
      <p:sp>
        <p:nvSpPr>
          <p:cNvPr id="32" name="Oval 31"/>
          <p:cNvSpPr/>
          <p:nvPr/>
        </p:nvSpPr>
        <p:spPr>
          <a:xfrm>
            <a:off x="8521034" y="370717"/>
            <a:ext cx="622967" cy="622805"/>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grpSp>
        <p:nvGrpSpPr>
          <p:cNvPr id="33" name="Group 32"/>
          <p:cNvGrpSpPr/>
          <p:nvPr/>
        </p:nvGrpSpPr>
        <p:grpSpPr>
          <a:xfrm>
            <a:off x="6516799" y="3770056"/>
            <a:ext cx="828489" cy="724529"/>
            <a:chOff x="9356933" y="5612937"/>
            <a:chExt cx="434231" cy="379842"/>
          </a:xfrm>
        </p:grpSpPr>
        <p:sp>
          <p:nvSpPr>
            <p:cNvPr id="34" name="Oval 33"/>
            <p:cNvSpPr/>
            <p:nvPr userDrawn="1"/>
          </p:nvSpPr>
          <p:spPr>
            <a:xfrm>
              <a:off x="9356933" y="5612937"/>
              <a:ext cx="338651" cy="338651"/>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sp>
          <p:nvSpPr>
            <p:cNvPr id="35" name="Oval 34"/>
            <p:cNvSpPr/>
            <p:nvPr userDrawn="1"/>
          </p:nvSpPr>
          <p:spPr>
            <a:xfrm>
              <a:off x="9600004" y="5801619"/>
              <a:ext cx="191160" cy="191160"/>
            </a:xfrm>
            <a:prstGeom prst="ellipse">
              <a:avLst/>
            </a:prstGeom>
            <a:solidFill>
              <a:srgbClr val="FFFFFF">
                <a:alpha val="2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grpSp>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1334" y="3459943"/>
            <a:ext cx="1912642" cy="1912144"/>
          </a:xfrm>
          <a:prstGeom prst="rect">
            <a:avLst/>
          </a:prstGeom>
        </p:spPr>
      </p:pic>
      <p:sp>
        <p:nvSpPr>
          <p:cNvPr id="25" name="TextBox 24"/>
          <p:cNvSpPr txBox="1"/>
          <p:nvPr/>
        </p:nvSpPr>
        <p:spPr>
          <a:xfrm>
            <a:off x="4730473" y="2280778"/>
            <a:ext cx="3204384" cy="646331"/>
          </a:xfrm>
          <a:prstGeom prst="rect">
            <a:avLst/>
          </a:prstGeom>
          <a:noFill/>
        </p:spPr>
        <p:txBody>
          <a:bodyPr wrap="square" rtlCol="0">
            <a:spAutoFit/>
          </a:bodyPr>
          <a:lstStyle/>
          <a:p>
            <a:pPr>
              <a:spcBef>
                <a:spcPts val="300"/>
              </a:spcBef>
              <a:spcAft>
                <a:spcPts val="1000"/>
              </a:spcAft>
            </a:pPr>
            <a:r>
              <a:rPr lang="en-US" sz="3600" b="1" dirty="0" smtClean="0">
                <a:solidFill>
                  <a:schemeClr val="bg1"/>
                </a:solidFill>
              </a:rPr>
              <a:t>Thank you</a:t>
            </a:r>
          </a:p>
        </p:txBody>
      </p:sp>
    </p:spTree>
    <p:extLst>
      <p:ext uri="{BB962C8B-B14F-4D97-AF65-F5344CB8AC3E}">
        <p14:creationId xmlns:p14="http://schemas.microsoft.com/office/powerpoint/2010/main" val="217165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rawing Guide Layout Slide">
    <p:spTree>
      <p:nvGrpSpPr>
        <p:cNvPr id="1" name=""/>
        <p:cNvGrpSpPr/>
        <p:nvPr/>
      </p:nvGrpSpPr>
      <p:grpSpPr>
        <a:xfrm>
          <a:off x="0" y="0"/>
          <a:ext cx="0" cy="0"/>
          <a:chOff x="0" y="0"/>
          <a:chExt cx="0" cy="0"/>
        </a:xfrm>
      </p:grpSpPr>
      <p:sp>
        <p:nvSpPr>
          <p:cNvPr id="20" name="Text Placeholder 11"/>
          <p:cNvSpPr>
            <a:spLocks noGrp="1"/>
          </p:cNvSpPr>
          <p:nvPr>
            <p:ph type="body" sz="quarter" idx="18" hasCustomPrompt="1"/>
          </p:nvPr>
        </p:nvSpPr>
        <p:spPr>
          <a:xfrm>
            <a:off x="253812" y="765810"/>
            <a:ext cx="8749658" cy="253916"/>
          </a:xfrm>
          <a:noFill/>
          <a:ln>
            <a:noFill/>
          </a:ln>
        </p:spPr>
        <p:txBody>
          <a:bodyPr/>
          <a:lstStyle>
            <a:lvl1pPr>
              <a:defRPr baseline="0"/>
            </a:lvl1pPr>
          </a:lstStyle>
          <a:p>
            <a:r>
              <a:rPr lang="en-US" dirty="0"/>
              <a:t>Use </a:t>
            </a:r>
            <a:r>
              <a:rPr lang="en-US" dirty="0" smtClean="0"/>
              <a:t>this layout for realigning basic </a:t>
            </a:r>
            <a:r>
              <a:rPr lang="en-US" dirty="0"/>
              <a:t>drawing guides </a:t>
            </a:r>
            <a:r>
              <a:rPr lang="en-US" dirty="0" smtClean="0"/>
              <a:t>or reference them as needed</a:t>
            </a:r>
            <a:endParaRPr lang="en-US" dirty="0"/>
          </a:p>
        </p:txBody>
      </p:sp>
      <p:sp>
        <p:nvSpPr>
          <p:cNvPr id="19" name="Title 8"/>
          <p:cNvSpPr txBox="1">
            <a:spLocks/>
          </p:cNvSpPr>
          <p:nvPr/>
        </p:nvSpPr>
        <p:spPr>
          <a:xfrm>
            <a:off x="253813" y="68041"/>
            <a:ext cx="8638901" cy="681032"/>
          </a:xfrm>
          <a:prstGeom prst="rect">
            <a:avLst/>
          </a:prstGeom>
          <a:effectLst/>
        </p:spPr>
        <p:txBody>
          <a:bodyPr vert="horz" lIns="0" tIns="0" rIns="0" bIns="0" rtlCol="0" anchor="b">
            <a:noAutofit/>
          </a:bodyPr>
          <a:lstStyle>
            <a:lvl1pPr marL="0" algn="l" defTabSz="914400" rtl="0" eaLnBrk="1" latinLnBrk="0" hangingPunct="1">
              <a:lnSpc>
                <a:spcPct val="90000"/>
              </a:lnSpc>
              <a:spcBef>
                <a:spcPct val="0"/>
              </a:spcBef>
              <a:buNone/>
              <a:defRPr lang="en-US" sz="3200" b="0" kern="1200" spc="-20" baseline="0" dirty="0">
                <a:solidFill>
                  <a:schemeClr val="accent1"/>
                </a:solidFill>
                <a:latin typeface="+mj-lt"/>
                <a:ea typeface="+mj-ea"/>
                <a:cs typeface="+mj-cs"/>
              </a:defRPr>
            </a:lvl1pPr>
          </a:lstStyle>
          <a:p>
            <a:r>
              <a:rPr lang="en-US" smtClean="0"/>
              <a:t>Standard Drawing Guide Placement Layout Slide (Margins)</a:t>
            </a:r>
            <a:endParaRPr lang="en-US"/>
          </a:p>
        </p:txBody>
      </p:sp>
      <p:cxnSp>
        <p:nvCxnSpPr>
          <p:cNvPr id="6" name="Straight Connector 5"/>
          <p:cNvCxnSpPr/>
          <p:nvPr/>
        </p:nvCxnSpPr>
        <p:spPr>
          <a:xfrm>
            <a:off x="252478" y="0"/>
            <a:ext cx="0" cy="5143500"/>
          </a:xfrm>
          <a:prstGeom prst="line">
            <a:avLst/>
          </a:prstGeom>
          <a:ln w="19050" cmpd="sng">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887755" y="-1190"/>
            <a:ext cx="0" cy="5143500"/>
          </a:xfrm>
          <a:prstGeom prst="line">
            <a:avLst/>
          </a:prstGeom>
          <a:ln w="19050" cmpd="sng">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a:off x="4572000" y="11388"/>
            <a:ext cx="0" cy="9144095"/>
          </a:xfrm>
          <a:prstGeom prst="line">
            <a:avLst/>
          </a:prstGeom>
          <a:ln w="63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a:off x="4572000" y="-3350406"/>
            <a:ext cx="0" cy="9144095"/>
          </a:xfrm>
          <a:prstGeom prst="line">
            <a:avLst/>
          </a:prstGeom>
          <a:ln w="19050" cmpd="sng">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4572000" y="-4110025"/>
            <a:ext cx="0" cy="9144095"/>
          </a:xfrm>
          <a:prstGeom prst="line">
            <a:avLst/>
          </a:prstGeom>
          <a:ln w="19050" cmpd="sng">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902097" y="1584394"/>
            <a:ext cx="4025178" cy="4278067"/>
          </a:xfrm>
          <a:prstGeom prst="rect">
            <a:avLst/>
          </a:prstGeom>
        </p:spPr>
        <p:txBody>
          <a:bodyPr wrap="square" lIns="121893" tIns="60947" rIns="121893" bIns="60947">
            <a:spAutoFit/>
          </a:bodyPr>
          <a:lstStyle/>
          <a:p>
            <a:pPr marL="0" marR="0" lvl="0" indent="0" algn="l" defTabSz="544095" rtl="0" eaLnBrk="1" fontAlgn="auto" latinLnBrk="0" hangingPunct="1">
              <a:lnSpc>
                <a:spcPct val="100000"/>
              </a:lnSpc>
              <a:spcBef>
                <a:spcPts val="800"/>
              </a:spcBef>
              <a:spcAft>
                <a:spcPts val="0"/>
              </a:spcAft>
              <a:buClrTx/>
              <a:buSzTx/>
              <a:buFontTx/>
              <a:buNone/>
              <a:tabLst/>
              <a:defRPr/>
            </a:pPr>
            <a:r>
              <a:rPr lang="en-US" sz="1600" b="1" dirty="0" smtClean="0">
                <a:solidFill>
                  <a:srgbClr val="00A1E0"/>
                </a:solidFill>
                <a:latin typeface="Arial"/>
                <a:cs typeface="Arial"/>
              </a:rPr>
              <a:t>Realigning Guides</a:t>
            </a:r>
            <a:endParaRPr lang="en-US" sz="1600" b="0" dirty="0" smtClean="0">
              <a:solidFill>
                <a:srgbClr val="00A1E0"/>
              </a:solidFill>
              <a:latin typeface="Arial"/>
              <a:cs typeface="Arial"/>
            </a:endParaRPr>
          </a:p>
          <a:p>
            <a:pPr lvl="0">
              <a:spcBef>
                <a:spcPts val="800"/>
              </a:spcBef>
            </a:pPr>
            <a:r>
              <a:rPr lang="en-US" sz="1200" b="0" dirty="0" smtClean="0">
                <a:solidFill>
                  <a:schemeClr val="accent2"/>
                </a:solidFill>
                <a:latin typeface="Arial"/>
                <a:cs typeface="Arial"/>
              </a:rPr>
              <a:t>Guides can can </a:t>
            </a:r>
            <a:r>
              <a:rPr lang="en-US" sz="1200" b="0" dirty="0">
                <a:solidFill>
                  <a:schemeClr val="accent2"/>
                </a:solidFill>
                <a:latin typeface="Arial"/>
                <a:cs typeface="Arial"/>
              </a:rPr>
              <a:t>easily be bumped and moved </a:t>
            </a:r>
            <a:r>
              <a:rPr lang="en-US" sz="1200" b="0" dirty="0" smtClean="0">
                <a:solidFill>
                  <a:schemeClr val="accent2"/>
                </a:solidFill>
                <a:latin typeface="Arial"/>
                <a:cs typeface="Arial"/>
              </a:rPr>
              <a:t>accidentally.  </a:t>
            </a:r>
          </a:p>
          <a:p>
            <a:pPr lvl="0" defTabSz="1218936">
              <a:spcBef>
                <a:spcPts val="800"/>
              </a:spcBef>
              <a:defRPr/>
            </a:pPr>
            <a:r>
              <a:rPr lang="en-US" sz="1200" dirty="0" smtClean="0">
                <a:solidFill>
                  <a:schemeClr val="accent2"/>
                </a:solidFill>
                <a:latin typeface="Arial"/>
                <a:cs typeface="Arial"/>
              </a:rPr>
              <a:t>This slide layout show you how to reset your guides. </a:t>
            </a:r>
            <a:endParaRPr lang="en-US" sz="1200" dirty="0">
              <a:solidFill>
                <a:schemeClr val="accent2"/>
              </a:solidFill>
              <a:latin typeface="Arial"/>
              <a:cs typeface="Arial"/>
            </a:endParaRPr>
          </a:p>
          <a:p>
            <a:pPr lvl="0" defTabSz="1218936">
              <a:spcBef>
                <a:spcPts val="800"/>
              </a:spcBef>
              <a:defRPr/>
            </a:pPr>
            <a:r>
              <a:rPr lang="en-US" sz="1200" b="1" dirty="0" smtClean="0">
                <a:solidFill>
                  <a:schemeClr val="accent2"/>
                </a:solidFill>
                <a:latin typeface="Arial"/>
                <a:cs typeface="Arial"/>
              </a:rPr>
              <a:t>NOTE: </a:t>
            </a:r>
            <a:r>
              <a:rPr lang="en-US" sz="1200" dirty="0" smtClean="0">
                <a:solidFill>
                  <a:schemeClr val="accent2"/>
                </a:solidFill>
                <a:latin typeface="Arial"/>
                <a:cs typeface="Arial"/>
              </a:rPr>
              <a:t>When </a:t>
            </a:r>
            <a:r>
              <a:rPr lang="en-US" sz="1200" dirty="0">
                <a:solidFill>
                  <a:schemeClr val="accent2"/>
                </a:solidFill>
                <a:latin typeface="Arial"/>
                <a:cs typeface="Arial"/>
              </a:rPr>
              <a:t>working on any older deck, be sure to check and ensure that the guides in your deck are set.</a:t>
            </a:r>
          </a:p>
          <a:p>
            <a:pPr marL="304735" lvl="0" indent="-304735">
              <a:spcBef>
                <a:spcPts val="800"/>
              </a:spcBef>
              <a:buFont typeface="+mj-lt"/>
              <a:buAutoNum type="arabicPeriod"/>
              <a:defRPr/>
            </a:pPr>
            <a:r>
              <a:rPr lang="en-US" sz="1200" b="1" dirty="0">
                <a:solidFill>
                  <a:schemeClr val="accent2"/>
                </a:solidFill>
                <a:latin typeface="Arial"/>
                <a:cs typeface="Arial"/>
              </a:rPr>
              <a:t>Turn on your guides </a:t>
            </a:r>
          </a:p>
          <a:p>
            <a:pPr marL="304735" lvl="0" indent="-304735" defTabSz="1218936">
              <a:spcBef>
                <a:spcPts val="800"/>
              </a:spcBef>
              <a:buFont typeface="+mj-lt"/>
              <a:buAutoNum type="arabicPeriod" startAt="2"/>
              <a:defRPr/>
            </a:pPr>
            <a:r>
              <a:rPr lang="en-US" sz="1200" b="1" dirty="0">
                <a:solidFill>
                  <a:schemeClr val="accent2"/>
                </a:solidFill>
                <a:latin typeface="Arial"/>
                <a:cs typeface="Arial"/>
              </a:rPr>
              <a:t>Insert </a:t>
            </a:r>
            <a:r>
              <a:rPr lang="en-US" sz="1200" b="1" dirty="0" smtClean="0">
                <a:solidFill>
                  <a:schemeClr val="accent2"/>
                </a:solidFill>
                <a:latin typeface="Arial"/>
                <a:cs typeface="Arial"/>
              </a:rPr>
              <a:t>a new slide</a:t>
            </a:r>
            <a:r>
              <a:rPr lang="en-US" sz="1200" b="1" baseline="0" dirty="0" smtClean="0">
                <a:solidFill>
                  <a:schemeClr val="accent2"/>
                </a:solidFill>
                <a:latin typeface="Arial"/>
                <a:cs typeface="Arial"/>
              </a:rPr>
              <a:t> </a:t>
            </a:r>
            <a:r>
              <a:rPr lang="en-US" sz="1200" b="1" dirty="0" smtClean="0">
                <a:solidFill>
                  <a:schemeClr val="accent2"/>
                </a:solidFill>
                <a:latin typeface="Arial"/>
                <a:cs typeface="Arial"/>
              </a:rPr>
              <a:t>the using the Guide </a:t>
            </a:r>
            <a:r>
              <a:rPr lang="en-US" sz="1200" b="1" dirty="0">
                <a:solidFill>
                  <a:schemeClr val="accent2"/>
                </a:solidFill>
                <a:latin typeface="Arial"/>
                <a:cs typeface="Arial"/>
              </a:rPr>
              <a:t>Layout </a:t>
            </a:r>
            <a:r>
              <a:rPr lang="en-US" sz="1200" b="1" dirty="0" smtClean="0">
                <a:solidFill>
                  <a:schemeClr val="accent2"/>
                </a:solidFill>
                <a:latin typeface="Arial"/>
                <a:cs typeface="Arial"/>
              </a:rPr>
              <a:t>slide option.</a:t>
            </a:r>
          </a:p>
          <a:p>
            <a:pPr marL="304735" lvl="0" indent="-304735" defTabSz="1218936">
              <a:spcBef>
                <a:spcPts val="800"/>
              </a:spcBef>
              <a:buFont typeface="+mj-lt"/>
              <a:buAutoNum type="arabicPeriod" startAt="2"/>
              <a:defRPr/>
            </a:pPr>
            <a:r>
              <a:rPr lang="en-US" sz="1200" b="1" dirty="0" smtClean="0">
                <a:solidFill>
                  <a:schemeClr val="accent2"/>
                </a:solidFill>
                <a:latin typeface="Arial"/>
                <a:cs typeface="Arial"/>
              </a:rPr>
              <a:t>Do </a:t>
            </a:r>
            <a:r>
              <a:rPr lang="en-US" sz="1200" b="1" dirty="0">
                <a:solidFill>
                  <a:schemeClr val="accent2"/>
                </a:solidFill>
                <a:latin typeface="Arial"/>
                <a:cs typeface="Arial"/>
              </a:rPr>
              <a:t>your guides align with the orange lines in the new slide?  </a:t>
            </a:r>
            <a:r>
              <a:rPr lang="en-US" sz="1200" dirty="0">
                <a:solidFill>
                  <a:schemeClr val="accent2"/>
                </a:solidFill>
                <a:latin typeface="Arial"/>
                <a:cs typeface="Arial"/>
              </a:rPr>
              <a:t>If yes, your guides are set, if not, proceed </a:t>
            </a:r>
            <a:r>
              <a:rPr lang="en-US" sz="1200" dirty="0" smtClean="0">
                <a:solidFill>
                  <a:schemeClr val="accent2"/>
                </a:solidFill>
                <a:latin typeface="Arial"/>
                <a:cs typeface="Arial"/>
              </a:rPr>
              <a:t>then realign each of the lines to line up with the lines shown on this page. </a:t>
            </a:r>
          </a:p>
          <a:p>
            <a:pPr marL="304735" lvl="0" indent="-304735" defTabSz="1218936">
              <a:spcBef>
                <a:spcPts val="800"/>
              </a:spcBef>
              <a:buFont typeface="+mj-lt"/>
              <a:buAutoNum type="arabicPeriod" startAt="2"/>
              <a:defRPr/>
            </a:pPr>
            <a:r>
              <a:rPr lang="en-US" sz="1200" b="1" dirty="0" smtClean="0">
                <a:solidFill>
                  <a:schemeClr val="accent2"/>
                </a:solidFill>
                <a:latin typeface="Arial"/>
                <a:cs typeface="Arial"/>
              </a:rPr>
              <a:t>Once guides are reset, delete the Guide Layout Slide</a:t>
            </a:r>
            <a:endParaRPr lang="en-US" sz="1200" b="1" dirty="0">
              <a:solidFill>
                <a:schemeClr val="accent2"/>
              </a:solidFill>
              <a:latin typeface="Arial"/>
              <a:cs typeface="Arial"/>
            </a:endParaRPr>
          </a:p>
          <a:p>
            <a:pPr lvl="0" defTabSz="1218936">
              <a:spcBef>
                <a:spcPts val="800"/>
              </a:spcBef>
              <a:defRPr/>
            </a:pPr>
            <a:endParaRPr lang="en-US" sz="1300" dirty="0">
              <a:solidFill>
                <a:schemeClr val="accent2"/>
              </a:solidFill>
              <a:latin typeface="Arial"/>
              <a:cs typeface="Arial"/>
            </a:endParaRPr>
          </a:p>
          <a:p>
            <a:pPr lvl="0">
              <a:spcBef>
                <a:spcPts val="800"/>
              </a:spcBef>
            </a:pPr>
            <a:endParaRPr lang="en-US" sz="1300" dirty="0">
              <a:solidFill>
                <a:schemeClr val="accent2"/>
              </a:solidFill>
              <a:latin typeface="Arial"/>
              <a:cs typeface="Arial"/>
            </a:endParaRPr>
          </a:p>
        </p:txBody>
      </p:sp>
      <p:sp>
        <p:nvSpPr>
          <p:cNvPr id="12" name="Right Arrow 11"/>
          <p:cNvSpPr/>
          <p:nvPr/>
        </p:nvSpPr>
        <p:spPr>
          <a:xfrm rot="8100000" flipH="1">
            <a:off x="8549048" y="1262157"/>
            <a:ext cx="300861" cy="307930"/>
          </a:xfrm>
          <a:prstGeom prst="rightArrow">
            <a:avLst/>
          </a:prstGeom>
          <a:solidFill>
            <a:schemeClr val="bg2"/>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smtClean="0">
              <a:cs typeface="VAG Rounded Std Light"/>
            </a:endParaRPr>
          </a:p>
        </p:txBody>
      </p:sp>
      <p:sp>
        <p:nvSpPr>
          <p:cNvPr id="14" name="Right Arrow 13"/>
          <p:cNvSpPr/>
          <p:nvPr/>
        </p:nvSpPr>
        <p:spPr>
          <a:xfrm rot="13500000">
            <a:off x="365368" y="1262117"/>
            <a:ext cx="300782" cy="308010"/>
          </a:xfrm>
          <a:prstGeom prst="rightArrow">
            <a:avLst/>
          </a:prstGeom>
          <a:solidFill>
            <a:schemeClr val="bg2"/>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smtClean="0">
              <a:cs typeface="VAG Rounded Std Light"/>
            </a:endParaRPr>
          </a:p>
        </p:txBody>
      </p:sp>
      <p:sp>
        <p:nvSpPr>
          <p:cNvPr id="15" name="Right Arrow 14"/>
          <p:cNvSpPr/>
          <p:nvPr/>
        </p:nvSpPr>
        <p:spPr>
          <a:xfrm rot="13500000" flipH="1" flipV="1">
            <a:off x="8549086" y="4270649"/>
            <a:ext cx="300782" cy="308010"/>
          </a:xfrm>
          <a:prstGeom prst="rightArrow">
            <a:avLst/>
          </a:prstGeom>
          <a:solidFill>
            <a:schemeClr val="bg2"/>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smtClean="0">
              <a:cs typeface="VAG Rounded Std Light"/>
            </a:endParaRPr>
          </a:p>
        </p:txBody>
      </p:sp>
      <p:sp>
        <p:nvSpPr>
          <p:cNvPr id="16" name="Right Arrow 15"/>
          <p:cNvSpPr/>
          <p:nvPr/>
        </p:nvSpPr>
        <p:spPr>
          <a:xfrm rot="8100000" flipV="1">
            <a:off x="365328" y="4205383"/>
            <a:ext cx="300861" cy="307930"/>
          </a:xfrm>
          <a:prstGeom prst="rightArrow">
            <a:avLst/>
          </a:prstGeom>
          <a:solidFill>
            <a:schemeClr val="bg2"/>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smtClean="0">
              <a:cs typeface="VAG Rounded Std Light"/>
            </a:endParaRPr>
          </a:p>
        </p:txBody>
      </p:sp>
      <p:sp>
        <p:nvSpPr>
          <p:cNvPr id="22" name="Content Placeholder 16"/>
          <p:cNvSpPr txBox="1">
            <a:spLocks/>
          </p:cNvSpPr>
          <p:nvPr/>
        </p:nvSpPr>
        <p:spPr>
          <a:xfrm>
            <a:off x="379910" y="1584393"/>
            <a:ext cx="4288556" cy="2644707"/>
          </a:xfrm>
          <a:prstGeom prst="rect">
            <a:avLst/>
          </a:prstGeom>
        </p:spPr>
        <p:txBody>
          <a:bodyPr lIns="121893" tIns="60947" rIns="121893" bIns="60947"/>
          <a:lstStyle>
            <a:lvl1pPr marL="0" indent="0" algn="l" defTabSz="457177" rtl="0" eaLnBrk="1" latinLnBrk="0" hangingPunct="1">
              <a:spcBef>
                <a:spcPts val="1200"/>
              </a:spcBef>
              <a:buFont typeface="Arial"/>
              <a:buNone/>
              <a:defRPr sz="2400" kern="1200">
                <a:solidFill>
                  <a:schemeClr val="accent3"/>
                </a:solidFill>
                <a:latin typeface="Arial"/>
                <a:ea typeface="+mn-ea"/>
                <a:cs typeface="Arial"/>
              </a:defRPr>
            </a:lvl1pPr>
            <a:lvl2pPr marL="233363" indent="-233363" algn="l" defTabSz="457177" rtl="0" eaLnBrk="1" latinLnBrk="0" hangingPunct="1">
              <a:spcBef>
                <a:spcPts val="800"/>
              </a:spcBef>
              <a:spcAft>
                <a:spcPts val="200"/>
              </a:spcAft>
              <a:buFont typeface="Arial"/>
              <a:buChar char="•"/>
              <a:defRPr sz="2000" kern="1200">
                <a:solidFill>
                  <a:schemeClr val="accent1"/>
                </a:solidFill>
                <a:latin typeface="Arial"/>
                <a:ea typeface="+mn-ea"/>
                <a:cs typeface="Arial"/>
              </a:defRPr>
            </a:lvl2pPr>
            <a:lvl3pPr marL="457200" indent="-161925" algn="l" defTabSz="457177" rtl="0" eaLnBrk="1" latinLnBrk="0" hangingPunct="1">
              <a:spcBef>
                <a:spcPts val="600"/>
              </a:spcBef>
              <a:spcAft>
                <a:spcPts val="200"/>
              </a:spcAft>
              <a:buFont typeface="Lucida Grande"/>
              <a:buChar char="-"/>
              <a:tabLst/>
              <a:defRPr sz="1600" kern="1200">
                <a:solidFill>
                  <a:schemeClr val="accent1"/>
                </a:solidFill>
                <a:latin typeface="Arial"/>
                <a:ea typeface="+mn-ea"/>
                <a:cs typeface="Arial"/>
              </a:defRPr>
            </a:lvl3pPr>
            <a:lvl4pPr marL="1600120" indent="-228589" algn="l" defTabSz="457177" rtl="0" eaLnBrk="1" latinLnBrk="0" hangingPunct="1">
              <a:spcBef>
                <a:spcPct val="20000"/>
              </a:spcBef>
              <a:buFont typeface="Arial"/>
              <a:buChar char="–"/>
              <a:defRPr sz="2000" kern="1200">
                <a:solidFill>
                  <a:schemeClr val="tx1"/>
                </a:solidFill>
                <a:latin typeface="Arial"/>
                <a:ea typeface="+mn-ea"/>
                <a:cs typeface="Arial"/>
              </a:defRPr>
            </a:lvl4pPr>
            <a:lvl5pPr marL="2057297" indent="-228589" algn="l" defTabSz="457177" rtl="0" eaLnBrk="1" latinLnBrk="0" hangingPunct="1">
              <a:spcBef>
                <a:spcPct val="20000"/>
              </a:spcBef>
              <a:buFont typeface="Arial"/>
              <a:buChar char="»"/>
              <a:defRPr sz="2000" kern="1200">
                <a:solidFill>
                  <a:schemeClr val="tx1"/>
                </a:solidFill>
                <a:latin typeface="Arial"/>
                <a:ea typeface="+mn-ea"/>
                <a:cs typeface="Arial"/>
              </a:defRPr>
            </a:lvl5pPr>
            <a:lvl6pPr marL="2514474" indent="-228589"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51" indent="-228589"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7"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800"/>
              </a:spcBef>
            </a:pPr>
            <a:r>
              <a:rPr lang="en-US" sz="1600" b="1" dirty="0" smtClean="0">
                <a:solidFill>
                  <a:schemeClr val="accent1"/>
                </a:solidFill>
              </a:rPr>
              <a:t>What are Drawing Guides?  </a:t>
            </a:r>
          </a:p>
          <a:p>
            <a:pPr>
              <a:spcBef>
                <a:spcPts val="800"/>
              </a:spcBef>
            </a:pPr>
            <a:r>
              <a:rPr lang="en-US" sz="1200" dirty="0" smtClean="0">
                <a:solidFill>
                  <a:schemeClr val="accent2"/>
                </a:solidFill>
              </a:rPr>
              <a:t>Drawing guides are thin lines that that appear on all pages in the same spot, but don’t show up when you print or view deck in Show mode.  </a:t>
            </a:r>
          </a:p>
          <a:p>
            <a:pPr>
              <a:spcBef>
                <a:spcPts val="800"/>
              </a:spcBef>
            </a:pPr>
            <a:r>
              <a:rPr lang="en-US" sz="1200" i="0" dirty="0" smtClean="0">
                <a:solidFill>
                  <a:schemeClr val="accent2"/>
                </a:solidFill>
              </a:rPr>
              <a:t>Think of them as internal margins for the proper alignment and consistent placement of content. Object will snap to them and they are also perfect for cropping an image to. </a:t>
            </a:r>
          </a:p>
          <a:p>
            <a:pPr>
              <a:spcBef>
                <a:spcPts val="800"/>
              </a:spcBef>
            </a:pPr>
            <a:r>
              <a:rPr lang="en-US" sz="1200" dirty="0" smtClean="0">
                <a:solidFill>
                  <a:schemeClr val="accent2"/>
                </a:solidFill>
              </a:rPr>
              <a:t>This template has pre-made guides that delineate where your workspace is.  </a:t>
            </a:r>
            <a:r>
              <a:rPr lang="en-US" sz="1200" b="1" dirty="0">
                <a:solidFill>
                  <a:schemeClr val="accent2"/>
                </a:solidFill>
              </a:rPr>
              <a:t/>
            </a:r>
            <a:br>
              <a:rPr lang="en-US" sz="1200" b="1" dirty="0">
                <a:solidFill>
                  <a:schemeClr val="accent2"/>
                </a:solidFill>
              </a:rPr>
            </a:br>
            <a:r>
              <a:rPr lang="en-US" sz="1200" b="1" dirty="0" smtClean="0">
                <a:solidFill>
                  <a:schemeClr val="accent1"/>
                </a:solidFill>
              </a:rPr>
              <a:t/>
            </a:r>
            <a:br>
              <a:rPr lang="en-US" sz="1200" b="1" dirty="0" smtClean="0">
                <a:solidFill>
                  <a:schemeClr val="accent1"/>
                </a:solidFill>
              </a:rPr>
            </a:br>
            <a:r>
              <a:rPr lang="en-US" sz="1600" b="1" dirty="0" smtClean="0">
                <a:solidFill>
                  <a:schemeClr val="accent1"/>
                </a:solidFill>
              </a:rPr>
              <a:t>How </a:t>
            </a:r>
            <a:r>
              <a:rPr lang="en-US" sz="1600" b="1" dirty="0">
                <a:solidFill>
                  <a:schemeClr val="accent1"/>
                </a:solidFill>
              </a:rPr>
              <a:t>to Turn Guides On and </a:t>
            </a:r>
            <a:r>
              <a:rPr lang="en-US" sz="1600" b="1" dirty="0" smtClean="0">
                <a:solidFill>
                  <a:schemeClr val="accent1"/>
                </a:solidFill>
              </a:rPr>
              <a:t>Off</a:t>
            </a:r>
          </a:p>
          <a:p>
            <a:pPr>
              <a:spcBef>
                <a:spcPts val="800"/>
              </a:spcBef>
              <a:buClr>
                <a:schemeClr val="accent3"/>
              </a:buClr>
            </a:pPr>
            <a:r>
              <a:rPr lang="en-US" sz="1200" b="1" dirty="0" smtClean="0">
                <a:solidFill>
                  <a:schemeClr val="accent2"/>
                </a:solidFill>
              </a:rPr>
              <a:t>Windows: </a:t>
            </a:r>
            <a:r>
              <a:rPr lang="en-US" sz="1200" dirty="0" smtClean="0">
                <a:solidFill>
                  <a:schemeClr val="accent2"/>
                </a:solidFill>
              </a:rPr>
              <a:t>ALT + F9 or Right click in blue area off workspace &gt;Grids and Guides&gt;Display Drawing Guides on Screen</a:t>
            </a:r>
          </a:p>
          <a:p>
            <a:pPr>
              <a:spcBef>
                <a:spcPts val="800"/>
              </a:spcBef>
              <a:buClr>
                <a:schemeClr val="accent3"/>
              </a:buClr>
              <a:defRPr/>
            </a:pPr>
            <a:r>
              <a:rPr lang="en-US" sz="1200" b="1" dirty="0" smtClean="0">
                <a:solidFill>
                  <a:schemeClr val="accent2"/>
                </a:solidFill>
              </a:rPr>
              <a:t>Mac 2011: </a:t>
            </a:r>
            <a:r>
              <a:rPr lang="en-US" sz="1200" dirty="0" smtClean="0">
                <a:solidFill>
                  <a:schemeClr val="accent2"/>
                </a:solidFill>
              </a:rPr>
              <a:t>Control + Option + Command + G or </a:t>
            </a:r>
            <a:br>
              <a:rPr lang="en-US" sz="1200" dirty="0" smtClean="0">
                <a:solidFill>
                  <a:schemeClr val="accent2"/>
                </a:solidFill>
              </a:rPr>
            </a:br>
            <a:r>
              <a:rPr lang="en-US" sz="1200" dirty="0" smtClean="0">
                <a:solidFill>
                  <a:schemeClr val="accent2"/>
                </a:solidFill>
              </a:rPr>
              <a:t>View&gt;Guides&gt;Static Guides</a:t>
            </a:r>
          </a:p>
          <a:p>
            <a:pPr>
              <a:spcBef>
                <a:spcPts val="800"/>
              </a:spcBef>
              <a:buClr>
                <a:schemeClr val="accent3"/>
              </a:buClr>
              <a:defRPr/>
            </a:pPr>
            <a:r>
              <a:rPr lang="en-US" sz="1200" b="1" dirty="0" smtClean="0">
                <a:solidFill>
                  <a:schemeClr val="accent2"/>
                </a:solidFill>
              </a:rPr>
              <a:t>MAC 2008:   </a:t>
            </a:r>
            <a:r>
              <a:rPr lang="en-US" sz="1200" dirty="0" smtClean="0">
                <a:solidFill>
                  <a:schemeClr val="accent2"/>
                </a:solidFill>
              </a:rPr>
              <a:t>Command + G or View&gt;Guides&gt;Static Guides</a:t>
            </a:r>
          </a:p>
        </p:txBody>
      </p:sp>
      <p:sp>
        <p:nvSpPr>
          <p:cNvPr id="23" name="TextBox 22"/>
          <p:cNvSpPr txBox="1"/>
          <p:nvPr/>
        </p:nvSpPr>
        <p:spPr>
          <a:xfrm>
            <a:off x="5402082" y="4072724"/>
            <a:ext cx="3053870" cy="738664"/>
          </a:xfrm>
          <a:prstGeom prst="rect">
            <a:avLst/>
          </a:prstGeom>
          <a:noFill/>
        </p:spPr>
        <p:txBody>
          <a:bodyPr wrap="square" rtlCol="0">
            <a:spAutoFit/>
          </a:bodyPr>
          <a:lstStyle/>
          <a:p>
            <a:pPr algn="r">
              <a:spcBef>
                <a:spcPts val="300"/>
              </a:spcBef>
              <a:spcAft>
                <a:spcPts val="1000"/>
              </a:spcAft>
            </a:pPr>
            <a:r>
              <a:rPr lang="en-US" sz="1400" dirty="0" smtClean="0">
                <a:solidFill>
                  <a:schemeClr val="accent1">
                    <a:lumMod val="75000"/>
                  </a:schemeClr>
                </a:solidFill>
              </a:rPr>
              <a:t>The left and right top and bottom corners only area you should work</a:t>
            </a:r>
            <a:r>
              <a:rPr lang="en-US" sz="1400" baseline="0" dirty="0" smtClean="0">
                <a:solidFill>
                  <a:schemeClr val="accent1">
                    <a:lumMod val="75000"/>
                  </a:schemeClr>
                </a:solidFill>
              </a:rPr>
              <a:t> within on each slide. </a:t>
            </a:r>
            <a:endParaRPr lang="en-US" sz="1400" dirty="0" smtClean="0">
              <a:solidFill>
                <a:schemeClr val="accent1">
                  <a:lumMod val="75000"/>
                </a:schemeClr>
              </a:solidFill>
            </a:endParaRPr>
          </a:p>
        </p:txBody>
      </p:sp>
    </p:spTree>
    <p:extLst>
      <p:ext uri="{BB962C8B-B14F-4D97-AF65-F5344CB8AC3E}">
        <p14:creationId xmlns:p14="http://schemas.microsoft.com/office/powerpoint/2010/main" val="76796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peaker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96485559"/>
      </p:ext>
    </p:extLst>
  </p:cSld>
  <p:clrMapOvr>
    <a:masterClrMapping/>
  </p:clrMapOvr>
  <p:transition xmlns:p14="http://schemas.microsoft.com/office/powerpoint/2010/mai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6"/>
          <p:cNvSpPr>
            <a:spLocks noGrp="1"/>
          </p:cNvSpPr>
          <p:nvPr>
            <p:ph type="sldNum" sz="quarter" idx="10"/>
          </p:nvPr>
        </p:nvSpPr>
        <p:spPr>
          <a:xfrm>
            <a:off x="1" y="4767263"/>
            <a:ext cx="365125" cy="273844"/>
          </a:xfrm>
          <a:prstGeom prst="rect">
            <a:avLst/>
          </a:prstGeom>
        </p:spPr>
        <p:txBody>
          <a:bodyPr/>
          <a:lstStyle>
            <a:lvl1pPr>
              <a:defRPr/>
            </a:lvl1pPr>
          </a:lstStyle>
          <a:p>
            <a:pPr>
              <a:defRPr/>
            </a:pPr>
            <a:fld id="{9290A0F0-DB7F-AB4E-8E85-660C1AB76510}" type="slidenum">
              <a:rPr lang="en-US"/>
              <a:pPr>
                <a:defRPr/>
              </a:pPr>
              <a:t>‹#›</a:t>
            </a:fld>
            <a:endParaRPr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43665286"/>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asic 2">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21" name="Text Placeholder 3"/>
          <p:cNvSpPr>
            <a:spLocks noGrp="1"/>
          </p:cNvSpPr>
          <p:nvPr>
            <p:ph type="body" sz="quarter" idx="16"/>
          </p:nvPr>
        </p:nvSpPr>
        <p:spPr>
          <a:xfrm>
            <a:off x="253812" y="765810"/>
            <a:ext cx="8615892" cy="338554"/>
          </a:xfrm>
        </p:spPr>
        <p:txBody>
          <a:bodyPr vert="horz" lIns="9144" tIns="0" rIns="0" bIns="0" rtlCol="0">
            <a:spAutoFit/>
          </a:bodyPr>
          <a:lstStyle>
            <a:lvl1pPr>
              <a:defRPr lang="en-US" sz="2400" spc="-20" dirty="0" smtClean="0">
                <a:solidFill>
                  <a:schemeClr val="accent2"/>
                </a:solidFill>
              </a:defRPr>
            </a:lvl1pPr>
          </a:lstStyle>
          <a:p>
            <a:pPr lvl="0">
              <a:buNone/>
            </a:pPr>
            <a:r>
              <a:rPr lang="en-US" smtClean="0"/>
              <a:t>Click to edit Master text styles</a:t>
            </a:r>
          </a:p>
        </p:txBody>
      </p:sp>
      <p:sp>
        <p:nvSpPr>
          <p:cNvPr id="22" name="Footer Placeholder 3"/>
          <p:cNvSpPr>
            <a:spLocks noGrp="1"/>
          </p:cNvSpPr>
          <p:nvPr>
            <p:ph type="ftr" sz="quarter" idx="3"/>
          </p:nvPr>
        </p:nvSpPr>
        <p:spPr>
          <a:xfrm>
            <a:off x="250363" y="4703176"/>
            <a:ext cx="8054785" cy="321287"/>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43296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lank with Design">
    <p:spTree>
      <p:nvGrpSpPr>
        <p:cNvPr id="1" name=""/>
        <p:cNvGrpSpPr/>
        <p:nvPr/>
      </p:nvGrpSpPr>
      <p:grpSpPr>
        <a:xfrm>
          <a:off x="0" y="0"/>
          <a:ext cx="0" cy="0"/>
          <a:chOff x="0" y="0"/>
          <a:chExt cx="0" cy="0"/>
        </a:xfrm>
      </p:grpSpPr>
      <p:pic>
        <p:nvPicPr>
          <p:cNvPr id="2" name="Picture 5"/>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350" y="-2381"/>
            <a:ext cx="9172575" cy="515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Connectivity_GraphicsV2.png"/>
          <p:cNvPicPr>
            <a:picLocks noChangeAspect="1"/>
          </p:cNvPicPr>
          <p:nvPr/>
        </p:nvPicPr>
        <p:blipFill>
          <a:blip r:embed="rId3">
            <a:alphaModFix amt="49000"/>
            <a:extLst>
              <a:ext uri="{28A0092B-C50C-407E-A947-70E740481C1C}">
                <a14:useLocalDpi xmlns:a14="http://schemas.microsoft.com/office/drawing/2010/main" val="0"/>
              </a:ext>
            </a:extLst>
          </a:blip>
          <a:srcRect/>
          <a:stretch>
            <a:fillRect/>
          </a:stretch>
        </p:blipFill>
        <p:spPr bwMode="auto">
          <a:xfrm>
            <a:off x="-815975" y="1206104"/>
            <a:ext cx="10226675" cy="4393406"/>
          </a:xfrm>
          <a:prstGeom prst="rect">
            <a:avLst/>
          </a:prstGeom>
          <a:noFill/>
          <a:ln>
            <a:noFill/>
          </a:ln>
          <a:extLst>
            <a:ext uri="{909E8E84-426E-40dd-AFC4-6F175D3DCCD1}">
              <a14:hiddenFill xmlns:a14="http://schemas.microsoft.com/office/drawing/2010/main">
                <a:solidFill>
                  <a:srgbClr val="FFFFFF">
                    <a:alpha val="49019"/>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928900"/>
      </p:ext>
    </p:extLst>
  </p:cSld>
  <p:clrMapOvr>
    <a:masterClrMapping/>
  </p:clrMapOvr>
  <p:transition xmlns:p14="http://schemas.microsoft.com/office/powerpoint/2010/mai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pic>
        <p:nvPicPr>
          <p:cNvPr id="2" name="Picture 5"/>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350" y="-2381"/>
            <a:ext cx="9172575" cy="515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Untitl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8714" y="2116931"/>
            <a:ext cx="4346575"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0515218"/>
      </p:ext>
    </p:extLst>
  </p:cSld>
  <p:clrMapOvr>
    <a:masterClrMapping/>
  </p:clrMapOvr>
  <p:transition xmlns:p14="http://schemas.microsoft.com/office/powerpoint/2010/mai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 Blue">
    <p:spTree>
      <p:nvGrpSpPr>
        <p:cNvPr id="1" name=""/>
        <p:cNvGrpSpPr/>
        <p:nvPr/>
      </p:nvGrpSpPr>
      <p:grpSpPr>
        <a:xfrm>
          <a:off x="0" y="0"/>
          <a:ext cx="0" cy="0"/>
          <a:chOff x="0" y="0"/>
          <a:chExt cx="0" cy="0"/>
        </a:xfrm>
      </p:grpSpPr>
      <p:pic>
        <p:nvPicPr>
          <p:cNvPr id="2" name="Picture 5"/>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350" y="-2381"/>
            <a:ext cx="9172575" cy="515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436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3813" y="1199610"/>
            <a:ext cx="4266995"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16430" y="1199610"/>
            <a:ext cx="4276283"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22" name="Text Placeholder 3"/>
          <p:cNvSpPr>
            <a:spLocks noGrp="1"/>
          </p:cNvSpPr>
          <p:nvPr>
            <p:ph type="body" sz="quarter" idx="16"/>
          </p:nvPr>
        </p:nvSpPr>
        <p:spPr>
          <a:xfrm>
            <a:off x="253812" y="765810"/>
            <a:ext cx="8615892" cy="338554"/>
          </a:xfrm>
        </p:spPr>
        <p:txBody>
          <a:bodyPr vert="horz" lIns="9144" tIns="0" rIns="0" bIns="0" rtlCol="0">
            <a:spAutoFit/>
          </a:bodyPr>
          <a:lstStyle>
            <a:lvl1pPr>
              <a:defRPr lang="en-US" sz="2400" spc="-20" dirty="0" smtClean="0">
                <a:solidFill>
                  <a:schemeClr val="accent2"/>
                </a:solidFill>
              </a:defRPr>
            </a:lvl1pPr>
          </a:lstStyle>
          <a:p>
            <a:pPr lvl="0">
              <a:buNone/>
            </a:pPr>
            <a:r>
              <a:rPr lang="en-US" smtClean="0"/>
              <a:t>Click to edit Master text styles</a:t>
            </a:r>
          </a:p>
        </p:txBody>
      </p:sp>
      <p:sp>
        <p:nvSpPr>
          <p:cNvPr id="24" name="Footer Placeholder 3"/>
          <p:cNvSpPr>
            <a:spLocks noGrp="1"/>
          </p:cNvSpPr>
          <p:nvPr>
            <p:ph type="ftr" sz="quarter" idx="3"/>
          </p:nvPr>
        </p:nvSpPr>
        <p:spPr>
          <a:xfrm>
            <a:off x="250363" y="4703176"/>
            <a:ext cx="8054785" cy="321287"/>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79812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3812" y="1199611"/>
            <a:ext cx="2812512" cy="3467149"/>
          </a:xfrm>
        </p:spPr>
        <p:txBody>
          <a:bodyPr lIns="9144"/>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177174" y="1199610"/>
            <a:ext cx="2796853" cy="3467148"/>
          </a:xfrm>
        </p:spPr>
        <p:txBody>
          <a:bodyPr lIns="9144"/>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Content Placeholder 4"/>
          <p:cNvSpPr>
            <a:spLocks noGrp="1"/>
          </p:cNvSpPr>
          <p:nvPr>
            <p:ph sz="half" idx="17"/>
          </p:nvPr>
        </p:nvSpPr>
        <p:spPr>
          <a:xfrm>
            <a:off x="6069214" y="1199610"/>
            <a:ext cx="2812512" cy="3467148"/>
          </a:xfrm>
        </p:spPr>
        <p:txBody>
          <a:bodyPr lIns="9144"/>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3"/>
          <p:cNvSpPr>
            <a:spLocks noGrp="1"/>
          </p:cNvSpPr>
          <p:nvPr>
            <p:ph type="body" sz="quarter" idx="16"/>
          </p:nvPr>
        </p:nvSpPr>
        <p:spPr>
          <a:xfrm>
            <a:off x="253812" y="765810"/>
            <a:ext cx="8615892" cy="338554"/>
          </a:xfrm>
        </p:spPr>
        <p:txBody>
          <a:bodyPr vert="horz" lIns="9144" tIns="0" rIns="0" bIns="0" rtlCol="0">
            <a:spAutoFit/>
          </a:bodyPr>
          <a:lstStyle>
            <a:lvl1pPr>
              <a:defRPr lang="en-US" sz="2400" spc="-20" dirty="0" smtClean="0">
                <a:solidFill>
                  <a:schemeClr val="accent2"/>
                </a:solidFill>
              </a:defRPr>
            </a:lvl1pPr>
          </a:lstStyle>
          <a:p>
            <a:pPr lvl="0">
              <a:buNone/>
            </a:pPr>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67617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column">
    <p:spTree>
      <p:nvGrpSpPr>
        <p:cNvPr id="1" name=""/>
        <p:cNvGrpSpPr/>
        <p:nvPr/>
      </p:nvGrpSpPr>
      <p:grpSpPr>
        <a:xfrm>
          <a:off x="0" y="0"/>
          <a:ext cx="0" cy="0"/>
          <a:chOff x="0" y="0"/>
          <a:chExt cx="0" cy="0"/>
        </a:xfrm>
      </p:grpSpPr>
      <p:sp>
        <p:nvSpPr>
          <p:cNvPr id="16" name="Rectangle 15"/>
          <p:cNvSpPr/>
          <p:nvPr/>
        </p:nvSpPr>
        <p:spPr>
          <a:xfrm>
            <a:off x="4657122" y="285750"/>
            <a:ext cx="2193389" cy="266700"/>
          </a:xfrm>
          <a:prstGeom prst="rect">
            <a:avLst/>
          </a:prstGeom>
          <a:no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smtClean="0">
              <a:cs typeface="VAG Rounded Std Light"/>
            </a:endParaRPr>
          </a:p>
        </p:txBody>
      </p:sp>
      <p:sp>
        <p:nvSpPr>
          <p:cNvPr id="6" name="Content Placeholder 5"/>
          <p:cNvSpPr>
            <a:spLocks noGrp="1"/>
          </p:cNvSpPr>
          <p:nvPr>
            <p:ph sz="quarter" idx="10"/>
          </p:nvPr>
        </p:nvSpPr>
        <p:spPr>
          <a:xfrm>
            <a:off x="253813" y="1199610"/>
            <a:ext cx="2037357" cy="3470688"/>
          </a:xfrm>
        </p:spPr>
        <p:txBody>
          <a:bodyPr/>
          <a:lstStyle>
            <a:lvl1pPr>
              <a:defRPr sz="2000"/>
            </a:lvl1pPr>
            <a:lvl2pPr>
              <a:defRPr sz="1800"/>
            </a:lvl2pPr>
            <a:lvl3pPr>
              <a:defRPr sz="1600"/>
            </a:lvl3pPr>
            <a:lvl4pPr>
              <a:defRPr sz="16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1"/>
          </p:nvPr>
        </p:nvSpPr>
        <p:spPr>
          <a:xfrm>
            <a:off x="2454666" y="1199610"/>
            <a:ext cx="2037357" cy="3470688"/>
          </a:xfrm>
        </p:spPr>
        <p:txBody>
          <a:bodyPr/>
          <a:lstStyle>
            <a:lvl1pPr>
              <a:defRPr sz="2000"/>
            </a:lvl1pPr>
            <a:lvl2pPr>
              <a:defRPr sz="1800"/>
            </a:lvl2pPr>
            <a:lvl3pPr>
              <a:defRPr sz="1600"/>
            </a:lvl3pPr>
            <a:lvl4pPr>
              <a:defRPr sz="16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2"/>
          </p:nvPr>
        </p:nvSpPr>
        <p:spPr>
          <a:xfrm>
            <a:off x="4655520" y="1199610"/>
            <a:ext cx="2037357" cy="3470688"/>
          </a:xfrm>
        </p:spPr>
        <p:txBody>
          <a:bodyPr/>
          <a:lstStyle>
            <a:lvl1pPr>
              <a:defRPr sz="2000"/>
            </a:lvl1pPr>
            <a:lvl2pPr>
              <a:defRPr sz="1800"/>
            </a:lvl2pPr>
            <a:lvl3pPr>
              <a:defRPr sz="1600"/>
            </a:lvl3pPr>
            <a:lvl4pPr>
              <a:defRPr sz="16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6856373" y="1199610"/>
            <a:ext cx="2037357" cy="3470688"/>
          </a:xfrm>
        </p:spPr>
        <p:txBody>
          <a:bodyPr/>
          <a:lstStyle>
            <a:lvl1pPr>
              <a:defRPr sz="2000"/>
            </a:lvl1pPr>
            <a:lvl2pPr>
              <a:defRPr sz="1800"/>
            </a:lvl2pPr>
            <a:lvl3pPr>
              <a:defRPr sz="1600"/>
            </a:lvl3pPr>
            <a:lvl4pPr>
              <a:defRPr sz="16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3"/>
          <p:cNvSpPr>
            <a:spLocks noGrp="1"/>
          </p:cNvSpPr>
          <p:nvPr>
            <p:ph type="body" sz="quarter" idx="16"/>
          </p:nvPr>
        </p:nvSpPr>
        <p:spPr>
          <a:xfrm>
            <a:off x="253812" y="765810"/>
            <a:ext cx="8615892" cy="338554"/>
          </a:xfrm>
        </p:spPr>
        <p:txBody>
          <a:bodyPr vert="horz" lIns="9144" tIns="0" rIns="0" bIns="0" rtlCol="0">
            <a:spAutoFit/>
          </a:bodyPr>
          <a:lstStyle>
            <a:lvl1pPr>
              <a:defRPr lang="en-US" sz="2400" spc="-20" dirty="0" smtClean="0">
                <a:solidFill>
                  <a:schemeClr val="accent2"/>
                </a:solidFill>
              </a:defRPr>
            </a:lvl1pPr>
          </a:lstStyle>
          <a:p>
            <a:pPr lvl="0">
              <a:buNone/>
            </a:pPr>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88863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_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97031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column gra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1062" y="1199610"/>
            <a:ext cx="4279883" cy="3373698"/>
          </a:xfrm>
          <a:solidFill>
            <a:schemeClr val="accent2">
              <a:lumMod val="20000"/>
              <a:lumOff val="80000"/>
            </a:schemeClr>
          </a:solidFill>
        </p:spPr>
        <p:txBody>
          <a:bodyPr lIns="182880" tIns="182880" rIns="182880" bIns="18288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614" y="1199610"/>
            <a:ext cx="4240064" cy="3373698"/>
          </a:xfrm>
          <a:solidFill>
            <a:schemeClr val="accent2">
              <a:lumMod val="20000"/>
              <a:lumOff val="80000"/>
            </a:schemeClr>
          </a:solidFill>
        </p:spPr>
        <p:txBody>
          <a:bodyPr lIns="182880" tIns="182880" rIns="182880" bIns="18288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22" name="Text Placeholder 3"/>
          <p:cNvSpPr>
            <a:spLocks noGrp="1"/>
          </p:cNvSpPr>
          <p:nvPr>
            <p:ph type="body" sz="quarter" idx="16"/>
          </p:nvPr>
        </p:nvSpPr>
        <p:spPr>
          <a:xfrm>
            <a:off x="253812" y="765810"/>
            <a:ext cx="8615892" cy="338554"/>
          </a:xfrm>
        </p:spPr>
        <p:txBody>
          <a:bodyPr vert="horz" lIns="9144" tIns="0" rIns="0" bIns="0" rtlCol="0">
            <a:spAutoFit/>
          </a:bodyPr>
          <a:lstStyle>
            <a:lvl1pPr>
              <a:defRPr lang="en-US" sz="2400" spc="-20" dirty="0" smtClean="0">
                <a:solidFill>
                  <a:schemeClr val="accent2"/>
                </a:solidFill>
              </a:defRPr>
            </a:lvl1pPr>
          </a:lstStyle>
          <a:p>
            <a:pPr lvl="0">
              <a:buNone/>
            </a:pPr>
            <a:r>
              <a:rPr lang="en-US" smtClean="0"/>
              <a:t>Click to edit Master text styles</a:t>
            </a:r>
          </a:p>
        </p:txBody>
      </p:sp>
      <p:sp>
        <p:nvSpPr>
          <p:cNvPr id="5" name="Footer Placeholder 4"/>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386189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Rectangle 38"/>
          <p:cNvSpPr/>
          <p:nvPr/>
        </p:nvSpPr>
        <p:spPr>
          <a:xfrm flipH="1">
            <a:off x="-4813" y="4376737"/>
            <a:ext cx="9148813" cy="766763"/>
          </a:xfrm>
          <a:prstGeom prst="rect">
            <a:avLst/>
          </a:prstGeom>
          <a:gradFill>
            <a:gsLst>
              <a:gs pos="100000">
                <a:srgbClr val="78CFF2"/>
              </a:gs>
              <a:gs pos="0">
                <a:srgbClr val="FDFEFF">
                  <a:alpha val="0"/>
                </a:srgbClr>
              </a:gs>
            </a:gsLst>
            <a:lin ang="5400000" scaled="1"/>
          </a:gra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smtClean="0">
              <a:cs typeface="VAG Rounded Std Light"/>
            </a:endParaRPr>
          </a:p>
        </p:txBody>
      </p:sp>
      <p:grpSp>
        <p:nvGrpSpPr>
          <p:cNvPr id="51" name="Grid" hidden="1"/>
          <p:cNvGrpSpPr/>
          <p:nvPr/>
        </p:nvGrpSpPr>
        <p:grpSpPr>
          <a:xfrm>
            <a:off x="-204840" y="-373797"/>
            <a:ext cx="9513192" cy="6010216"/>
            <a:chOff x="-273050" y="-498396"/>
            <a:chExt cx="12680953" cy="8013621"/>
          </a:xfrm>
        </p:grpSpPr>
        <p:cxnSp>
          <p:nvCxnSpPr>
            <p:cNvPr id="60" name="Straight Connector 59"/>
            <p:cNvCxnSpPr/>
            <p:nvPr userDrawn="1"/>
          </p:nvCxnSpPr>
          <p:spPr>
            <a:xfrm>
              <a:off x="367459" y="-498396"/>
              <a:ext cx="0" cy="8013621"/>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0" y="-498396"/>
              <a:ext cx="0" cy="8013621"/>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a:off x="12188825" y="-498396"/>
              <a:ext cx="0" cy="8013621"/>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rot="16200000">
              <a:off x="6094416" y="-5806340"/>
              <a:ext cx="0" cy="12614276"/>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rot="16200000">
              <a:off x="6094416" y="-6307141"/>
              <a:ext cx="0" cy="12614276"/>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rot="16200000">
              <a:off x="6094416" y="-5475208"/>
              <a:ext cx="0" cy="12614276"/>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273050" y="1027749"/>
              <a:ext cx="12680953" cy="0"/>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rot="16200000">
              <a:off x="6094416" y="-4534474"/>
              <a:ext cx="0" cy="12614276"/>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H="1">
              <a:off x="-273050" y="1592101"/>
              <a:ext cx="12680953" cy="0"/>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11821366" y="-498396"/>
              <a:ext cx="0" cy="8013621"/>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4094442" y="-498396"/>
              <a:ext cx="0" cy="7737396"/>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4230921" y="-498396"/>
              <a:ext cx="0" cy="7737396"/>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7957904" y="-498396"/>
              <a:ext cx="0" cy="7737396"/>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8094383" y="-498396"/>
              <a:ext cx="0" cy="7737396"/>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9889635" y="-498396"/>
              <a:ext cx="0" cy="7737396"/>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10026114" y="-498396"/>
              <a:ext cx="0" cy="7737396"/>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6026173" y="-498396"/>
              <a:ext cx="0" cy="7737396"/>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162652" y="-498396"/>
              <a:ext cx="0" cy="7737396"/>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2162711" y="-498396"/>
              <a:ext cx="0" cy="7737396"/>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2299190" y="-498396"/>
              <a:ext cx="0" cy="7737396"/>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253813" y="68041"/>
            <a:ext cx="8638901" cy="681032"/>
          </a:xfrm>
          <a:prstGeom prst="rect">
            <a:avLst/>
          </a:prstGeom>
          <a:effectLst/>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53813" y="1199610"/>
            <a:ext cx="8638901" cy="3467148"/>
          </a:xfrm>
          <a:prstGeom prst="rect">
            <a:avLst/>
          </a:prstGeom>
        </p:spPr>
        <p:txBody>
          <a:bodyPr vert="horz" lIns="9144"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Source level</a:t>
            </a:r>
            <a:endParaRPr lang="en-US" dirty="0"/>
          </a:p>
        </p:txBody>
      </p:sp>
      <p:sp>
        <p:nvSpPr>
          <p:cNvPr id="25" name="Rectangle 24"/>
          <p:cNvSpPr/>
          <p:nvPr/>
        </p:nvSpPr>
        <p:spPr>
          <a:xfrm rot="10800000" flipV="1">
            <a:off x="252479" y="1"/>
            <a:ext cx="8904003" cy="668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26" name="Group 18"/>
          <p:cNvGrpSpPr>
            <a:grpSpLocks noChangeAspect="1"/>
          </p:cNvGrpSpPr>
          <p:nvPr/>
        </p:nvGrpSpPr>
        <p:grpSpPr bwMode="auto">
          <a:xfrm>
            <a:off x="8434649" y="4703176"/>
            <a:ext cx="458991" cy="321287"/>
            <a:chOff x="267" y="-340"/>
            <a:chExt cx="7144" cy="5002"/>
          </a:xfrm>
        </p:grpSpPr>
        <p:sp>
          <p:nvSpPr>
            <p:cNvPr id="27" name="Freeform 19"/>
            <p:cNvSpPr>
              <a:spLocks/>
            </p:cNvSpPr>
            <p:nvPr userDrawn="1"/>
          </p:nvSpPr>
          <p:spPr bwMode="auto">
            <a:xfrm>
              <a:off x="267" y="-340"/>
              <a:ext cx="7144" cy="5002"/>
            </a:xfrm>
            <a:custGeom>
              <a:avLst/>
              <a:gdLst>
                <a:gd name="T0" fmla="*/ 1257 w 3021"/>
                <a:gd name="T1" fmla="*/ 230 h 2114"/>
                <a:gd name="T2" fmla="*/ 1640 w 3021"/>
                <a:gd name="T3" fmla="*/ 66 h 2114"/>
                <a:gd name="T4" fmla="*/ 2106 w 3021"/>
                <a:gd name="T5" fmla="*/ 342 h 2114"/>
                <a:gd name="T6" fmla="*/ 2369 w 3021"/>
                <a:gd name="T7" fmla="*/ 286 h 2114"/>
                <a:gd name="T8" fmla="*/ 3021 w 3021"/>
                <a:gd name="T9" fmla="*/ 943 h 2114"/>
                <a:gd name="T10" fmla="*/ 2369 w 3021"/>
                <a:gd name="T11" fmla="*/ 1600 h 2114"/>
                <a:gd name="T12" fmla="*/ 2241 w 3021"/>
                <a:gd name="T13" fmla="*/ 1587 h 2114"/>
                <a:gd name="T14" fmla="*/ 1826 w 3021"/>
                <a:gd name="T15" fmla="*/ 1831 h 2114"/>
                <a:gd name="T16" fmla="*/ 1618 w 3021"/>
                <a:gd name="T17" fmla="*/ 1783 h 2114"/>
                <a:gd name="T18" fmla="*/ 1118 w 3021"/>
                <a:gd name="T19" fmla="*/ 2114 h 2114"/>
                <a:gd name="T20" fmla="*/ 608 w 3021"/>
                <a:gd name="T21" fmla="*/ 1758 h 2114"/>
                <a:gd name="T22" fmla="*/ 504 w 3021"/>
                <a:gd name="T23" fmla="*/ 1769 h 2114"/>
                <a:gd name="T24" fmla="*/ 0 w 3021"/>
                <a:gd name="T25" fmla="*/ 1260 h 2114"/>
                <a:gd name="T26" fmla="*/ 252 w 3021"/>
                <a:gd name="T27" fmla="*/ 819 h 2114"/>
                <a:gd name="T28" fmla="*/ 204 w 3021"/>
                <a:gd name="T29" fmla="*/ 586 h 2114"/>
                <a:gd name="T30" fmla="*/ 791 w 3021"/>
                <a:gd name="T31" fmla="*/ 0 h 2114"/>
                <a:gd name="T32" fmla="*/ 1257 w 3021"/>
                <a:gd name="T33" fmla="*/ 230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1" h="2114">
                  <a:moveTo>
                    <a:pt x="1257" y="230"/>
                  </a:moveTo>
                  <a:cubicBezTo>
                    <a:pt x="1355" y="129"/>
                    <a:pt x="1490" y="66"/>
                    <a:pt x="1640" y="66"/>
                  </a:cubicBezTo>
                  <a:cubicBezTo>
                    <a:pt x="1840" y="66"/>
                    <a:pt x="2014" y="177"/>
                    <a:pt x="2106" y="342"/>
                  </a:cubicBezTo>
                  <a:cubicBezTo>
                    <a:pt x="2187" y="306"/>
                    <a:pt x="2276" y="286"/>
                    <a:pt x="2369" y="286"/>
                  </a:cubicBezTo>
                  <a:cubicBezTo>
                    <a:pt x="2729" y="286"/>
                    <a:pt x="3021" y="580"/>
                    <a:pt x="3021" y="943"/>
                  </a:cubicBezTo>
                  <a:cubicBezTo>
                    <a:pt x="3021" y="1306"/>
                    <a:pt x="2729" y="1600"/>
                    <a:pt x="2369" y="1600"/>
                  </a:cubicBezTo>
                  <a:cubicBezTo>
                    <a:pt x="2326" y="1600"/>
                    <a:pt x="2283" y="1595"/>
                    <a:pt x="2241" y="1587"/>
                  </a:cubicBezTo>
                  <a:cubicBezTo>
                    <a:pt x="2160" y="1733"/>
                    <a:pt x="2004" y="1831"/>
                    <a:pt x="1826" y="1831"/>
                  </a:cubicBezTo>
                  <a:cubicBezTo>
                    <a:pt x="1751" y="1831"/>
                    <a:pt x="1680" y="1814"/>
                    <a:pt x="1618" y="1783"/>
                  </a:cubicBezTo>
                  <a:cubicBezTo>
                    <a:pt x="1535" y="1977"/>
                    <a:pt x="1342" y="2114"/>
                    <a:pt x="1118" y="2114"/>
                  </a:cubicBezTo>
                  <a:cubicBezTo>
                    <a:pt x="884" y="2114"/>
                    <a:pt x="685" y="1966"/>
                    <a:pt x="608" y="1758"/>
                  </a:cubicBezTo>
                  <a:cubicBezTo>
                    <a:pt x="575" y="1765"/>
                    <a:pt x="540" y="1769"/>
                    <a:pt x="504" y="1769"/>
                  </a:cubicBezTo>
                  <a:cubicBezTo>
                    <a:pt x="226" y="1769"/>
                    <a:pt x="0" y="1541"/>
                    <a:pt x="0" y="1260"/>
                  </a:cubicBezTo>
                  <a:cubicBezTo>
                    <a:pt x="0" y="1071"/>
                    <a:pt x="102" y="907"/>
                    <a:pt x="252" y="819"/>
                  </a:cubicBezTo>
                  <a:cubicBezTo>
                    <a:pt x="221" y="747"/>
                    <a:pt x="204" y="668"/>
                    <a:pt x="204" y="586"/>
                  </a:cubicBezTo>
                  <a:cubicBezTo>
                    <a:pt x="204" y="262"/>
                    <a:pt x="467" y="0"/>
                    <a:pt x="791" y="0"/>
                  </a:cubicBezTo>
                  <a:cubicBezTo>
                    <a:pt x="981" y="0"/>
                    <a:pt x="1150" y="90"/>
                    <a:pt x="1257" y="2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p:cNvSpPr>
              <a:spLocks/>
            </p:cNvSpPr>
            <p:nvPr userDrawn="1"/>
          </p:nvSpPr>
          <p:spPr bwMode="auto">
            <a:xfrm>
              <a:off x="1298"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6" y="211"/>
                    <a:pt x="22" y="209"/>
                  </a:cubicBezTo>
                  <a:cubicBezTo>
                    <a:pt x="20" y="208"/>
                    <a:pt x="16" y="206"/>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userDrawn="1"/>
          </p:nvSpPr>
          <p:spPr bwMode="auto">
            <a:xfrm>
              <a:off x="3443"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5" y="212"/>
                    <a:pt x="22" y="209"/>
                  </a:cubicBezTo>
                  <a:cubicBezTo>
                    <a:pt x="21" y="209"/>
                    <a:pt x="16" y="207"/>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noEditPoints="1"/>
            </p:cNvSpPr>
            <p:nvPr userDrawn="1"/>
          </p:nvSpPr>
          <p:spPr bwMode="auto">
            <a:xfrm>
              <a:off x="4455" y="1671"/>
              <a:ext cx="596" cy="672"/>
            </a:xfrm>
            <a:custGeom>
              <a:avLst/>
              <a:gdLst>
                <a:gd name="T0" fmla="*/ 245 w 252"/>
                <a:gd name="T1" fmla="*/ 87 h 284"/>
                <a:gd name="T2" fmla="*/ 221 w 252"/>
                <a:gd name="T3" fmla="*/ 42 h 284"/>
                <a:gd name="T4" fmla="*/ 181 w 252"/>
                <a:gd name="T5" fmla="*/ 12 h 284"/>
                <a:gd name="T6" fmla="*/ 126 w 252"/>
                <a:gd name="T7" fmla="*/ 0 h 284"/>
                <a:gd name="T8" fmla="*/ 71 w 252"/>
                <a:gd name="T9" fmla="*/ 12 h 284"/>
                <a:gd name="T10" fmla="*/ 31 w 252"/>
                <a:gd name="T11" fmla="*/ 42 h 284"/>
                <a:gd name="T12" fmla="*/ 7 w 252"/>
                <a:gd name="T13" fmla="*/ 87 h 284"/>
                <a:gd name="T14" fmla="*/ 0 w 252"/>
                <a:gd name="T15" fmla="*/ 142 h 284"/>
                <a:gd name="T16" fmla="*/ 7 w 252"/>
                <a:gd name="T17" fmla="*/ 198 h 284"/>
                <a:gd name="T18" fmla="*/ 31 w 252"/>
                <a:gd name="T19" fmla="*/ 243 h 284"/>
                <a:gd name="T20" fmla="*/ 71 w 252"/>
                <a:gd name="T21" fmla="*/ 273 h 284"/>
                <a:gd name="T22" fmla="*/ 126 w 252"/>
                <a:gd name="T23" fmla="*/ 284 h 284"/>
                <a:gd name="T24" fmla="*/ 181 w 252"/>
                <a:gd name="T25" fmla="*/ 273 h 284"/>
                <a:gd name="T26" fmla="*/ 221 w 252"/>
                <a:gd name="T27" fmla="*/ 243 h 284"/>
                <a:gd name="T28" fmla="*/ 245 w 252"/>
                <a:gd name="T29" fmla="*/ 198 h 284"/>
                <a:gd name="T30" fmla="*/ 252 w 252"/>
                <a:gd name="T31" fmla="*/ 142 h 284"/>
                <a:gd name="T32" fmla="*/ 245 w 252"/>
                <a:gd name="T33" fmla="*/ 87 h 284"/>
                <a:gd name="T34" fmla="*/ 193 w 252"/>
                <a:gd name="T35" fmla="*/ 142 h 284"/>
                <a:gd name="T36" fmla="*/ 176 w 252"/>
                <a:gd name="T37" fmla="*/ 213 h 284"/>
                <a:gd name="T38" fmla="*/ 126 w 252"/>
                <a:gd name="T39" fmla="*/ 237 h 284"/>
                <a:gd name="T40" fmla="*/ 76 w 252"/>
                <a:gd name="T41" fmla="*/ 213 h 284"/>
                <a:gd name="T42" fmla="*/ 60 w 252"/>
                <a:gd name="T43" fmla="*/ 142 h 284"/>
                <a:gd name="T44" fmla="*/ 76 w 252"/>
                <a:gd name="T45" fmla="*/ 72 h 284"/>
                <a:gd name="T46" fmla="*/ 126 w 252"/>
                <a:gd name="T47" fmla="*/ 48 h 284"/>
                <a:gd name="T48" fmla="*/ 176 w 252"/>
                <a:gd name="T49" fmla="*/ 72 h 284"/>
                <a:gd name="T50" fmla="*/ 193 w 252"/>
                <a:gd name="T51"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284">
                  <a:moveTo>
                    <a:pt x="245" y="87"/>
                  </a:moveTo>
                  <a:cubicBezTo>
                    <a:pt x="240" y="69"/>
                    <a:pt x="232" y="54"/>
                    <a:pt x="221" y="42"/>
                  </a:cubicBezTo>
                  <a:cubicBezTo>
                    <a:pt x="211" y="29"/>
                    <a:pt x="197" y="19"/>
                    <a:pt x="181" y="12"/>
                  </a:cubicBezTo>
                  <a:cubicBezTo>
                    <a:pt x="166" y="4"/>
                    <a:pt x="147" y="0"/>
                    <a:pt x="126" y="0"/>
                  </a:cubicBezTo>
                  <a:cubicBezTo>
                    <a:pt x="105" y="0"/>
                    <a:pt x="86" y="4"/>
                    <a:pt x="71" y="12"/>
                  </a:cubicBezTo>
                  <a:cubicBezTo>
                    <a:pt x="55" y="19"/>
                    <a:pt x="41" y="29"/>
                    <a:pt x="31" y="42"/>
                  </a:cubicBezTo>
                  <a:cubicBezTo>
                    <a:pt x="20" y="54"/>
                    <a:pt x="12" y="69"/>
                    <a:pt x="7" y="87"/>
                  </a:cubicBezTo>
                  <a:cubicBezTo>
                    <a:pt x="2" y="104"/>
                    <a:pt x="0" y="122"/>
                    <a:pt x="0" y="142"/>
                  </a:cubicBezTo>
                  <a:cubicBezTo>
                    <a:pt x="0" y="162"/>
                    <a:pt x="2" y="181"/>
                    <a:pt x="7" y="198"/>
                  </a:cubicBezTo>
                  <a:cubicBezTo>
                    <a:pt x="12" y="215"/>
                    <a:pt x="20" y="230"/>
                    <a:pt x="31" y="243"/>
                  </a:cubicBezTo>
                  <a:cubicBezTo>
                    <a:pt x="41" y="255"/>
                    <a:pt x="55" y="265"/>
                    <a:pt x="71" y="273"/>
                  </a:cubicBezTo>
                  <a:cubicBezTo>
                    <a:pt x="86" y="280"/>
                    <a:pt x="105" y="284"/>
                    <a:pt x="126" y="284"/>
                  </a:cubicBezTo>
                  <a:cubicBezTo>
                    <a:pt x="147" y="284"/>
                    <a:pt x="166" y="280"/>
                    <a:pt x="181" y="273"/>
                  </a:cubicBezTo>
                  <a:cubicBezTo>
                    <a:pt x="197" y="265"/>
                    <a:pt x="211" y="255"/>
                    <a:pt x="221" y="243"/>
                  </a:cubicBezTo>
                  <a:cubicBezTo>
                    <a:pt x="232" y="230"/>
                    <a:pt x="240" y="215"/>
                    <a:pt x="245" y="198"/>
                  </a:cubicBezTo>
                  <a:cubicBezTo>
                    <a:pt x="250" y="181"/>
                    <a:pt x="252" y="162"/>
                    <a:pt x="252" y="142"/>
                  </a:cubicBezTo>
                  <a:cubicBezTo>
                    <a:pt x="252" y="122"/>
                    <a:pt x="250" y="104"/>
                    <a:pt x="245" y="87"/>
                  </a:cubicBezTo>
                  <a:moveTo>
                    <a:pt x="193" y="142"/>
                  </a:moveTo>
                  <a:cubicBezTo>
                    <a:pt x="193" y="172"/>
                    <a:pt x="187" y="196"/>
                    <a:pt x="176" y="213"/>
                  </a:cubicBezTo>
                  <a:cubicBezTo>
                    <a:pt x="165" y="229"/>
                    <a:pt x="149" y="237"/>
                    <a:pt x="126" y="237"/>
                  </a:cubicBezTo>
                  <a:cubicBezTo>
                    <a:pt x="103" y="237"/>
                    <a:pt x="87" y="229"/>
                    <a:pt x="76" y="213"/>
                  </a:cubicBezTo>
                  <a:cubicBezTo>
                    <a:pt x="65" y="196"/>
                    <a:pt x="60" y="172"/>
                    <a:pt x="60" y="142"/>
                  </a:cubicBezTo>
                  <a:cubicBezTo>
                    <a:pt x="60" y="112"/>
                    <a:pt x="65" y="89"/>
                    <a:pt x="76" y="72"/>
                  </a:cubicBezTo>
                  <a:cubicBezTo>
                    <a:pt x="87" y="56"/>
                    <a:pt x="103" y="48"/>
                    <a:pt x="126" y="48"/>
                  </a:cubicBezTo>
                  <a:cubicBezTo>
                    <a:pt x="149" y="48"/>
                    <a:pt x="165" y="56"/>
                    <a:pt x="176" y="72"/>
                  </a:cubicBezTo>
                  <a:cubicBezTo>
                    <a:pt x="187" y="89"/>
                    <a:pt x="193" y="112"/>
                    <a:pt x="193" y="1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userDrawn="1"/>
          </p:nvSpPr>
          <p:spPr bwMode="auto">
            <a:xfrm>
              <a:off x="5566" y="1671"/>
              <a:ext cx="507" cy="670"/>
            </a:xfrm>
            <a:custGeom>
              <a:avLst/>
              <a:gdLst>
                <a:gd name="T0" fmla="*/ 199 w 214"/>
                <a:gd name="T1" fmla="*/ 229 h 283"/>
                <a:gd name="T2" fmla="*/ 193 w 214"/>
                <a:gd name="T3" fmla="*/ 226 h 283"/>
                <a:gd name="T4" fmla="*/ 169 w 214"/>
                <a:gd name="T5" fmla="*/ 233 h 283"/>
                <a:gd name="T6" fmla="*/ 140 w 214"/>
                <a:gd name="T7" fmla="*/ 235 h 283"/>
                <a:gd name="T8" fmla="*/ 81 w 214"/>
                <a:gd name="T9" fmla="*/ 213 h 283"/>
                <a:gd name="T10" fmla="*/ 59 w 214"/>
                <a:gd name="T11" fmla="*/ 142 h 283"/>
                <a:gd name="T12" fmla="*/ 79 w 214"/>
                <a:gd name="T13" fmla="*/ 74 h 283"/>
                <a:gd name="T14" fmla="*/ 136 w 214"/>
                <a:gd name="T15" fmla="*/ 49 h 283"/>
                <a:gd name="T16" fmla="*/ 191 w 214"/>
                <a:gd name="T17" fmla="*/ 56 h 283"/>
                <a:gd name="T18" fmla="*/ 197 w 214"/>
                <a:gd name="T19" fmla="*/ 53 h 283"/>
                <a:gd name="T20" fmla="*/ 210 w 214"/>
                <a:gd name="T21" fmla="*/ 18 h 283"/>
                <a:gd name="T22" fmla="*/ 206 w 214"/>
                <a:gd name="T23" fmla="*/ 11 h 283"/>
                <a:gd name="T24" fmla="*/ 172 w 214"/>
                <a:gd name="T25" fmla="*/ 3 h 283"/>
                <a:gd name="T26" fmla="*/ 133 w 214"/>
                <a:gd name="T27" fmla="*/ 0 h 283"/>
                <a:gd name="T28" fmla="*/ 75 w 214"/>
                <a:gd name="T29" fmla="*/ 11 h 283"/>
                <a:gd name="T30" fmla="*/ 34 w 214"/>
                <a:gd name="T31" fmla="*/ 41 h 283"/>
                <a:gd name="T32" fmla="*/ 9 w 214"/>
                <a:gd name="T33" fmla="*/ 86 h 283"/>
                <a:gd name="T34" fmla="*/ 0 w 214"/>
                <a:gd name="T35" fmla="*/ 142 h 283"/>
                <a:gd name="T36" fmla="*/ 35 w 214"/>
                <a:gd name="T37" fmla="*/ 245 h 283"/>
                <a:gd name="T38" fmla="*/ 137 w 214"/>
                <a:gd name="T39" fmla="*/ 283 h 283"/>
                <a:gd name="T40" fmla="*/ 210 w 214"/>
                <a:gd name="T41" fmla="*/ 270 h 283"/>
                <a:gd name="T42" fmla="*/ 212 w 214"/>
                <a:gd name="T43" fmla="*/ 264 h 283"/>
                <a:gd name="T44" fmla="*/ 199 w 214"/>
                <a:gd name="T45" fmla="*/ 2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83">
                  <a:moveTo>
                    <a:pt x="199" y="229"/>
                  </a:moveTo>
                  <a:cubicBezTo>
                    <a:pt x="198" y="224"/>
                    <a:pt x="193" y="226"/>
                    <a:pt x="193" y="226"/>
                  </a:cubicBezTo>
                  <a:cubicBezTo>
                    <a:pt x="185" y="229"/>
                    <a:pt x="177" y="231"/>
                    <a:pt x="169" y="233"/>
                  </a:cubicBezTo>
                  <a:cubicBezTo>
                    <a:pt x="160" y="234"/>
                    <a:pt x="151" y="235"/>
                    <a:pt x="140" y="235"/>
                  </a:cubicBezTo>
                  <a:cubicBezTo>
                    <a:pt x="115" y="235"/>
                    <a:pt x="95" y="227"/>
                    <a:pt x="81" y="213"/>
                  </a:cubicBezTo>
                  <a:cubicBezTo>
                    <a:pt x="67" y="198"/>
                    <a:pt x="59" y="174"/>
                    <a:pt x="59" y="142"/>
                  </a:cubicBezTo>
                  <a:cubicBezTo>
                    <a:pt x="59" y="113"/>
                    <a:pt x="66" y="91"/>
                    <a:pt x="79" y="74"/>
                  </a:cubicBezTo>
                  <a:cubicBezTo>
                    <a:pt x="91" y="57"/>
                    <a:pt x="111" y="49"/>
                    <a:pt x="136" y="49"/>
                  </a:cubicBezTo>
                  <a:cubicBezTo>
                    <a:pt x="158" y="49"/>
                    <a:pt x="174" y="51"/>
                    <a:pt x="191" y="56"/>
                  </a:cubicBezTo>
                  <a:cubicBezTo>
                    <a:pt x="191" y="56"/>
                    <a:pt x="195" y="58"/>
                    <a:pt x="197" y="53"/>
                  </a:cubicBezTo>
                  <a:cubicBezTo>
                    <a:pt x="201" y="40"/>
                    <a:pt x="205" y="31"/>
                    <a:pt x="210" y="18"/>
                  </a:cubicBezTo>
                  <a:cubicBezTo>
                    <a:pt x="211" y="14"/>
                    <a:pt x="208" y="12"/>
                    <a:pt x="206" y="11"/>
                  </a:cubicBezTo>
                  <a:cubicBezTo>
                    <a:pt x="200" y="9"/>
                    <a:pt x="184" y="5"/>
                    <a:pt x="172" y="3"/>
                  </a:cubicBezTo>
                  <a:cubicBezTo>
                    <a:pt x="161" y="1"/>
                    <a:pt x="148" y="0"/>
                    <a:pt x="133" y="0"/>
                  </a:cubicBezTo>
                  <a:cubicBezTo>
                    <a:pt x="111" y="0"/>
                    <a:pt x="92" y="4"/>
                    <a:pt x="75" y="11"/>
                  </a:cubicBezTo>
                  <a:cubicBezTo>
                    <a:pt x="59" y="19"/>
                    <a:pt x="45" y="29"/>
                    <a:pt x="34" y="41"/>
                  </a:cubicBezTo>
                  <a:cubicBezTo>
                    <a:pt x="23" y="54"/>
                    <a:pt x="14" y="69"/>
                    <a:pt x="9" y="86"/>
                  </a:cubicBezTo>
                  <a:cubicBezTo>
                    <a:pt x="3" y="103"/>
                    <a:pt x="0" y="122"/>
                    <a:pt x="0" y="142"/>
                  </a:cubicBezTo>
                  <a:cubicBezTo>
                    <a:pt x="0" y="185"/>
                    <a:pt x="12" y="220"/>
                    <a:pt x="35" y="245"/>
                  </a:cubicBezTo>
                  <a:cubicBezTo>
                    <a:pt x="58" y="270"/>
                    <a:pt x="92" y="283"/>
                    <a:pt x="137" y="283"/>
                  </a:cubicBezTo>
                  <a:cubicBezTo>
                    <a:pt x="163" y="283"/>
                    <a:pt x="190" y="278"/>
                    <a:pt x="210" y="270"/>
                  </a:cubicBezTo>
                  <a:cubicBezTo>
                    <a:pt x="210" y="270"/>
                    <a:pt x="214" y="268"/>
                    <a:pt x="212" y="264"/>
                  </a:cubicBezTo>
                  <a:lnTo>
                    <a:pt x="199"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noEditPoints="1"/>
            </p:cNvSpPr>
            <p:nvPr userDrawn="1"/>
          </p:nvSpPr>
          <p:spPr bwMode="auto">
            <a:xfrm>
              <a:off x="6108" y="1671"/>
              <a:ext cx="582"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noEditPoints="1"/>
            </p:cNvSpPr>
            <p:nvPr userDrawn="1"/>
          </p:nvSpPr>
          <p:spPr bwMode="auto">
            <a:xfrm>
              <a:off x="2793" y="1671"/>
              <a:ext cx="581"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EditPoints="1"/>
            </p:cNvSpPr>
            <p:nvPr userDrawn="1"/>
          </p:nvSpPr>
          <p:spPr bwMode="auto">
            <a:xfrm>
              <a:off x="1870" y="1671"/>
              <a:ext cx="537" cy="672"/>
            </a:xfrm>
            <a:custGeom>
              <a:avLst/>
              <a:gdLst>
                <a:gd name="T0" fmla="*/ 142 w 227"/>
                <a:gd name="T1" fmla="*/ 105 h 284"/>
                <a:gd name="T2" fmla="*/ 115 w 227"/>
                <a:gd name="T3" fmla="*/ 104 h 284"/>
                <a:gd name="T4" fmla="*/ 72 w 227"/>
                <a:gd name="T5" fmla="*/ 110 h 284"/>
                <a:gd name="T6" fmla="*/ 35 w 227"/>
                <a:gd name="T7" fmla="*/ 127 h 284"/>
                <a:gd name="T8" fmla="*/ 10 w 227"/>
                <a:gd name="T9" fmla="*/ 156 h 284"/>
                <a:gd name="T10" fmla="*/ 0 w 227"/>
                <a:gd name="T11" fmla="*/ 196 h 284"/>
                <a:gd name="T12" fmla="*/ 8 w 227"/>
                <a:gd name="T13" fmla="*/ 236 h 284"/>
                <a:gd name="T14" fmla="*/ 31 w 227"/>
                <a:gd name="T15" fmla="*/ 263 h 284"/>
                <a:gd name="T16" fmla="*/ 67 w 227"/>
                <a:gd name="T17" fmla="*/ 279 h 284"/>
                <a:gd name="T18" fmla="*/ 113 w 227"/>
                <a:gd name="T19" fmla="*/ 284 h 284"/>
                <a:gd name="T20" fmla="*/ 166 w 227"/>
                <a:gd name="T21" fmla="*/ 279 h 284"/>
                <a:gd name="T22" fmla="*/ 210 w 227"/>
                <a:gd name="T23" fmla="*/ 271 h 284"/>
                <a:gd name="T24" fmla="*/ 223 w 227"/>
                <a:gd name="T25" fmla="*/ 267 h 284"/>
                <a:gd name="T26" fmla="*/ 227 w 227"/>
                <a:gd name="T27" fmla="*/ 262 h 284"/>
                <a:gd name="T28" fmla="*/ 227 w 227"/>
                <a:gd name="T29" fmla="*/ 102 h 284"/>
                <a:gd name="T30" fmla="*/ 199 w 227"/>
                <a:gd name="T31" fmla="*/ 24 h 284"/>
                <a:gd name="T32" fmla="*/ 118 w 227"/>
                <a:gd name="T33" fmla="*/ 0 h 284"/>
                <a:gd name="T34" fmla="*/ 72 w 227"/>
                <a:gd name="T35" fmla="*/ 4 h 284"/>
                <a:gd name="T36" fmla="*/ 18 w 227"/>
                <a:gd name="T37" fmla="*/ 24 h 284"/>
                <a:gd name="T38" fmla="*/ 16 w 227"/>
                <a:gd name="T39" fmla="*/ 31 h 284"/>
                <a:gd name="T40" fmla="*/ 28 w 227"/>
                <a:gd name="T41" fmla="*/ 64 h 284"/>
                <a:gd name="T42" fmla="*/ 34 w 227"/>
                <a:gd name="T43" fmla="*/ 67 h 284"/>
                <a:gd name="T44" fmla="*/ 37 w 227"/>
                <a:gd name="T45" fmla="*/ 66 h 284"/>
                <a:gd name="T46" fmla="*/ 113 w 227"/>
                <a:gd name="T47" fmla="*/ 48 h 284"/>
                <a:gd name="T48" fmla="*/ 157 w 227"/>
                <a:gd name="T49" fmla="*/ 59 h 284"/>
                <a:gd name="T50" fmla="*/ 171 w 227"/>
                <a:gd name="T51" fmla="*/ 101 h 284"/>
                <a:gd name="T52" fmla="*/ 171 w 227"/>
                <a:gd name="T53" fmla="*/ 109 h 284"/>
                <a:gd name="T54" fmla="*/ 142 w 227"/>
                <a:gd name="T55" fmla="*/ 105 h 284"/>
                <a:gd name="T56" fmla="*/ 72 w 227"/>
                <a:gd name="T57" fmla="*/ 228 h 284"/>
                <a:gd name="T58" fmla="*/ 62 w 227"/>
                <a:gd name="T59" fmla="*/ 218 h 284"/>
                <a:gd name="T60" fmla="*/ 57 w 227"/>
                <a:gd name="T61" fmla="*/ 195 h 284"/>
                <a:gd name="T62" fmla="*/ 73 w 227"/>
                <a:gd name="T63" fmla="*/ 161 h 284"/>
                <a:gd name="T64" fmla="*/ 123 w 227"/>
                <a:gd name="T65" fmla="*/ 148 h 284"/>
                <a:gd name="T66" fmla="*/ 171 w 227"/>
                <a:gd name="T67" fmla="*/ 152 h 284"/>
                <a:gd name="T68" fmla="*/ 171 w 227"/>
                <a:gd name="T69" fmla="*/ 232 h 284"/>
                <a:gd name="T70" fmla="*/ 171 w 227"/>
                <a:gd name="T71" fmla="*/ 232 h 284"/>
                <a:gd name="T72" fmla="*/ 124 w 227"/>
                <a:gd name="T73" fmla="*/ 238 h 284"/>
                <a:gd name="T74" fmla="*/ 72 w 227"/>
                <a:gd name="T75" fmla="*/ 22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7" h="284">
                  <a:moveTo>
                    <a:pt x="142" y="105"/>
                  </a:moveTo>
                  <a:cubicBezTo>
                    <a:pt x="135" y="105"/>
                    <a:pt x="126" y="104"/>
                    <a:pt x="115" y="104"/>
                  </a:cubicBezTo>
                  <a:cubicBezTo>
                    <a:pt x="100" y="104"/>
                    <a:pt x="85" y="106"/>
                    <a:pt x="72" y="110"/>
                  </a:cubicBezTo>
                  <a:cubicBezTo>
                    <a:pt x="58" y="114"/>
                    <a:pt x="46" y="119"/>
                    <a:pt x="35" y="127"/>
                  </a:cubicBezTo>
                  <a:cubicBezTo>
                    <a:pt x="24" y="134"/>
                    <a:pt x="16" y="144"/>
                    <a:pt x="10" y="156"/>
                  </a:cubicBezTo>
                  <a:cubicBezTo>
                    <a:pt x="4" y="167"/>
                    <a:pt x="0" y="181"/>
                    <a:pt x="0" y="196"/>
                  </a:cubicBezTo>
                  <a:cubicBezTo>
                    <a:pt x="0" y="212"/>
                    <a:pt x="3" y="225"/>
                    <a:pt x="8" y="236"/>
                  </a:cubicBezTo>
                  <a:cubicBezTo>
                    <a:pt x="14" y="247"/>
                    <a:pt x="21" y="256"/>
                    <a:pt x="31" y="263"/>
                  </a:cubicBezTo>
                  <a:cubicBezTo>
                    <a:pt x="41" y="270"/>
                    <a:pt x="53" y="276"/>
                    <a:pt x="67" y="279"/>
                  </a:cubicBezTo>
                  <a:cubicBezTo>
                    <a:pt x="81" y="282"/>
                    <a:pt x="96" y="284"/>
                    <a:pt x="113" y="284"/>
                  </a:cubicBezTo>
                  <a:cubicBezTo>
                    <a:pt x="131" y="284"/>
                    <a:pt x="149" y="282"/>
                    <a:pt x="166" y="279"/>
                  </a:cubicBezTo>
                  <a:cubicBezTo>
                    <a:pt x="184" y="276"/>
                    <a:pt x="205" y="272"/>
                    <a:pt x="210" y="271"/>
                  </a:cubicBezTo>
                  <a:cubicBezTo>
                    <a:pt x="216" y="269"/>
                    <a:pt x="223" y="267"/>
                    <a:pt x="223" y="267"/>
                  </a:cubicBezTo>
                  <a:cubicBezTo>
                    <a:pt x="227" y="266"/>
                    <a:pt x="227" y="262"/>
                    <a:pt x="227" y="262"/>
                  </a:cubicBezTo>
                  <a:cubicBezTo>
                    <a:pt x="227" y="102"/>
                    <a:pt x="227" y="102"/>
                    <a:pt x="227" y="102"/>
                  </a:cubicBezTo>
                  <a:cubicBezTo>
                    <a:pt x="227" y="67"/>
                    <a:pt x="217" y="40"/>
                    <a:pt x="199" y="24"/>
                  </a:cubicBezTo>
                  <a:cubicBezTo>
                    <a:pt x="180" y="8"/>
                    <a:pt x="153" y="0"/>
                    <a:pt x="118" y="0"/>
                  </a:cubicBezTo>
                  <a:cubicBezTo>
                    <a:pt x="105" y="0"/>
                    <a:pt x="84" y="2"/>
                    <a:pt x="72" y="4"/>
                  </a:cubicBezTo>
                  <a:cubicBezTo>
                    <a:pt x="72" y="4"/>
                    <a:pt x="33" y="12"/>
                    <a:pt x="18" y="24"/>
                  </a:cubicBezTo>
                  <a:cubicBezTo>
                    <a:pt x="18" y="24"/>
                    <a:pt x="14" y="26"/>
                    <a:pt x="16" y="31"/>
                  </a:cubicBezTo>
                  <a:cubicBezTo>
                    <a:pt x="28" y="64"/>
                    <a:pt x="28" y="64"/>
                    <a:pt x="28" y="64"/>
                  </a:cubicBezTo>
                  <a:cubicBezTo>
                    <a:pt x="30" y="69"/>
                    <a:pt x="34" y="67"/>
                    <a:pt x="34" y="67"/>
                  </a:cubicBezTo>
                  <a:cubicBezTo>
                    <a:pt x="34" y="67"/>
                    <a:pt x="35" y="67"/>
                    <a:pt x="37" y="66"/>
                  </a:cubicBezTo>
                  <a:cubicBezTo>
                    <a:pt x="71" y="48"/>
                    <a:pt x="113" y="48"/>
                    <a:pt x="113" y="48"/>
                  </a:cubicBezTo>
                  <a:cubicBezTo>
                    <a:pt x="132" y="48"/>
                    <a:pt x="147" y="52"/>
                    <a:pt x="157" y="59"/>
                  </a:cubicBezTo>
                  <a:cubicBezTo>
                    <a:pt x="166" y="67"/>
                    <a:pt x="171" y="78"/>
                    <a:pt x="171" y="101"/>
                  </a:cubicBezTo>
                  <a:cubicBezTo>
                    <a:pt x="171" y="109"/>
                    <a:pt x="171" y="109"/>
                    <a:pt x="171" y="109"/>
                  </a:cubicBezTo>
                  <a:cubicBezTo>
                    <a:pt x="156" y="106"/>
                    <a:pt x="142" y="105"/>
                    <a:pt x="142" y="105"/>
                  </a:cubicBezTo>
                  <a:close/>
                  <a:moveTo>
                    <a:pt x="72" y="228"/>
                  </a:moveTo>
                  <a:cubicBezTo>
                    <a:pt x="66" y="223"/>
                    <a:pt x="65" y="221"/>
                    <a:pt x="62" y="218"/>
                  </a:cubicBezTo>
                  <a:cubicBezTo>
                    <a:pt x="59" y="212"/>
                    <a:pt x="57" y="205"/>
                    <a:pt x="57" y="195"/>
                  </a:cubicBezTo>
                  <a:cubicBezTo>
                    <a:pt x="57" y="180"/>
                    <a:pt x="62" y="169"/>
                    <a:pt x="73" y="161"/>
                  </a:cubicBezTo>
                  <a:cubicBezTo>
                    <a:pt x="73" y="161"/>
                    <a:pt x="88" y="148"/>
                    <a:pt x="123" y="148"/>
                  </a:cubicBezTo>
                  <a:cubicBezTo>
                    <a:pt x="149" y="149"/>
                    <a:pt x="171" y="152"/>
                    <a:pt x="171" y="152"/>
                  </a:cubicBezTo>
                  <a:cubicBezTo>
                    <a:pt x="171" y="232"/>
                    <a:pt x="171" y="232"/>
                    <a:pt x="171" y="232"/>
                  </a:cubicBezTo>
                  <a:cubicBezTo>
                    <a:pt x="171" y="232"/>
                    <a:pt x="171" y="232"/>
                    <a:pt x="171" y="232"/>
                  </a:cubicBezTo>
                  <a:cubicBezTo>
                    <a:pt x="171" y="232"/>
                    <a:pt x="149" y="237"/>
                    <a:pt x="124" y="238"/>
                  </a:cubicBezTo>
                  <a:cubicBezTo>
                    <a:pt x="88" y="240"/>
                    <a:pt x="72" y="228"/>
                    <a:pt x="72" y="2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userDrawn="1"/>
          </p:nvSpPr>
          <p:spPr bwMode="auto">
            <a:xfrm>
              <a:off x="5162" y="1676"/>
              <a:ext cx="386" cy="653"/>
            </a:xfrm>
            <a:custGeom>
              <a:avLst/>
              <a:gdLst>
                <a:gd name="T0" fmla="*/ 162 w 163"/>
                <a:gd name="T1" fmla="*/ 13 h 276"/>
                <a:gd name="T2" fmla="*/ 159 w 163"/>
                <a:gd name="T3" fmla="*/ 7 h 276"/>
                <a:gd name="T4" fmla="*/ 130 w 163"/>
                <a:gd name="T5" fmla="*/ 2 h 276"/>
                <a:gd name="T6" fmla="*/ 85 w 163"/>
                <a:gd name="T7" fmla="*/ 9 h 276"/>
                <a:gd name="T8" fmla="*/ 55 w 163"/>
                <a:gd name="T9" fmla="*/ 31 h 276"/>
                <a:gd name="T10" fmla="*/ 55 w 163"/>
                <a:gd name="T11" fmla="*/ 9 h 276"/>
                <a:gd name="T12" fmla="*/ 50 w 163"/>
                <a:gd name="T13" fmla="*/ 4 h 276"/>
                <a:gd name="T14" fmla="*/ 5 w 163"/>
                <a:gd name="T15" fmla="*/ 4 h 276"/>
                <a:gd name="T16" fmla="*/ 0 w 163"/>
                <a:gd name="T17" fmla="*/ 9 h 276"/>
                <a:gd name="T18" fmla="*/ 0 w 163"/>
                <a:gd name="T19" fmla="*/ 270 h 276"/>
                <a:gd name="T20" fmla="*/ 6 w 163"/>
                <a:gd name="T21" fmla="*/ 276 h 276"/>
                <a:gd name="T22" fmla="*/ 52 w 163"/>
                <a:gd name="T23" fmla="*/ 276 h 276"/>
                <a:gd name="T24" fmla="*/ 57 w 163"/>
                <a:gd name="T25" fmla="*/ 270 h 276"/>
                <a:gd name="T26" fmla="*/ 57 w 163"/>
                <a:gd name="T27" fmla="*/ 140 h 276"/>
                <a:gd name="T28" fmla="*/ 63 w 163"/>
                <a:gd name="T29" fmla="*/ 94 h 276"/>
                <a:gd name="T30" fmla="*/ 78 w 163"/>
                <a:gd name="T31" fmla="*/ 68 h 276"/>
                <a:gd name="T32" fmla="*/ 100 w 163"/>
                <a:gd name="T33" fmla="*/ 55 h 276"/>
                <a:gd name="T34" fmla="*/ 123 w 163"/>
                <a:gd name="T35" fmla="*/ 52 h 276"/>
                <a:gd name="T36" fmla="*/ 142 w 163"/>
                <a:gd name="T37" fmla="*/ 54 h 276"/>
                <a:gd name="T38" fmla="*/ 149 w 163"/>
                <a:gd name="T39" fmla="*/ 50 h 276"/>
                <a:gd name="T40" fmla="*/ 162 w 163"/>
                <a:gd name="T41"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76">
                  <a:moveTo>
                    <a:pt x="162" y="13"/>
                  </a:moveTo>
                  <a:cubicBezTo>
                    <a:pt x="163" y="9"/>
                    <a:pt x="161" y="7"/>
                    <a:pt x="159" y="7"/>
                  </a:cubicBezTo>
                  <a:cubicBezTo>
                    <a:pt x="156" y="5"/>
                    <a:pt x="142" y="2"/>
                    <a:pt x="130" y="2"/>
                  </a:cubicBezTo>
                  <a:cubicBezTo>
                    <a:pt x="108" y="0"/>
                    <a:pt x="96" y="4"/>
                    <a:pt x="85" y="9"/>
                  </a:cubicBezTo>
                  <a:cubicBezTo>
                    <a:pt x="74" y="14"/>
                    <a:pt x="62" y="22"/>
                    <a:pt x="55" y="31"/>
                  </a:cubicBezTo>
                  <a:cubicBezTo>
                    <a:pt x="55" y="9"/>
                    <a:pt x="55" y="9"/>
                    <a:pt x="55" y="9"/>
                  </a:cubicBezTo>
                  <a:cubicBezTo>
                    <a:pt x="55" y="6"/>
                    <a:pt x="53" y="4"/>
                    <a:pt x="50" y="4"/>
                  </a:cubicBezTo>
                  <a:cubicBezTo>
                    <a:pt x="5" y="4"/>
                    <a:pt x="5" y="4"/>
                    <a:pt x="5" y="4"/>
                  </a:cubicBezTo>
                  <a:cubicBezTo>
                    <a:pt x="3" y="4"/>
                    <a:pt x="0" y="6"/>
                    <a:pt x="0" y="9"/>
                  </a:cubicBezTo>
                  <a:cubicBezTo>
                    <a:pt x="0" y="270"/>
                    <a:pt x="0" y="270"/>
                    <a:pt x="0" y="270"/>
                  </a:cubicBezTo>
                  <a:cubicBezTo>
                    <a:pt x="0" y="273"/>
                    <a:pt x="3" y="276"/>
                    <a:pt x="6" y="276"/>
                  </a:cubicBezTo>
                  <a:cubicBezTo>
                    <a:pt x="52" y="276"/>
                    <a:pt x="52" y="276"/>
                    <a:pt x="52" y="276"/>
                  </a:cubicBezTo>
                  <a:cubicBezTo>
                    <a:pt x="55" y="276"/>
                    <a:pt x="57" y="273"/>
                    <a:pt x="57" y="270"/>
                  </a:cubicBezTo>
                  <a:cubicBezTo>
                    <a:pt x="57" y="140"/>
                    <a:pt x="57" y="140"/>
                    <a:pt x="57" y="140"/>
                  </a:cubicBezTo>
                  <a:cubicBezTo>
                    <a:pt x="57" y="123"/>
                    <a:pt x="59" y="105"/>
                    <a:pt x="63" y="94"/>
                  </a:cubicBezTo>
                  <a:cubicBezTo>
                    <a:pt x="67" y="83"/>
                    <a:pt x="72" y="75"/>
                    <a:pt x="78" y="68"/>
                  </a:cubicBezTo>
                  <a:cubicBezTo>
                    <a:pt x="85" y="62"/>
                    <a:pt x="92" y="58"/>
                    <a:pt x="100" y="55"/>
                  </a:cubicBezTo>
                  <a:cubicBezTo>
                    <a:pt x="108" y="53"/>
                    <a:pt x="117" y="52"/>
                    <a:pt x="123" y="52"/>
                  </a:cubicBezTo>
                  <a:cubicBezTo>
                    <a:pt x="132" y="52"/>
                    <a:pt x="142" y="54"/>
                    <a:pt x="142" y="54"/>
                  </a:cubicBezTo>
                  <a:cubicBezTo>
                    <a:pt x="146" y="55"/>
                    <a:pt x="148" y="53"/>
                    <a:pt x="149" y="50"/>
                  </a:cubicBezTo>
                  <a:cubicBezTo>
                    <a:pt x="152" y="42"/>
                    <a:pt x="160" y="18"/>
                    <a:pt x="16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userDrawn="1"/>
          </p:nvSpPr>
          <p:spPr bwMode="auto">
            <a:xfrm>
              <a:off x="3807" y="1406"/>
              <a:ext cx="728" cy="1219"/>
            </a:xfrm>
            <a:custGeom>
              <a:avLst/>
              <a:gdLst>
                <a:gd name="T0" fmla="*/ 303 w 308"/>
                <a:gd name="T1" fmla="*/ 6 h 515"/>
                <a:gd name="T2" fmla="*/ 286 w 308"/>
                <a:gd name="T3" fmla="*/ 2 h 515"/>
                <a:gd name="T4" fmla="*/ 262 w 308"/>
                <a:gd name="T5" fmla="*/ 0 h 515"/>
                <a:gd name="T6" fmla="*/ 188 w 308"/>
                <a:gd name="T7" fmla="*/ 27 h 515"/>
                <a:gd name="T8" fmla="*/ 153 w 308"/>
                <a:gd name="T9" fmla="*/ 106 h 515"/>
                <a:gd name="T10" fmla="*/ 151 w 308"/>
                <a:gd name="T11" fmla="*/ 118 h 515"/>
                <a:gd name="T12" fmla="*/ 111 w 308"/>
                <a:gd name="T13" fmla="*/ 118 h 515"/>
                <a:gd name="T14" fmla="*/ 105 w 308"/>
                <a:gd name="T15" fmla="*/ 123 h 515"/>
                <a:gd name="T16" fmla="*/ 99 w 308"/>
                <a:gd name="T17" fmla="*/ 159 h 515"/>
                <a:gd name="T18" fmla="*/ 104 w 308"/>
                <a:gd name="T19" fmla="*/ 165 h 515"/>
                <a:gd name="T20" fmla="*/ 143 w 308"/>
                <a:gd name="T21" fmla="*/ 165 h 515"/>
                <a:gd name="T22" fmla="*/ 104 w 308"/>
                <a:gd name="T23" fmla="*/ 384 h 515"/>
                <a:gd name="T24" fmla="*/ 93 w 308"/>
                <a:gd name="T25" fmla="*/ 427 h 515"/>
                <a:gd name="T26" fmla="*/ 81 w 308"/>
                <a:gd name="T27" fmla="*/ 452 h 515"/>
                <a:gd name="T28" fmla="*/ 65 w 308"/>
                <a:gd name="T29" fmla="*/ 464 h 515"/>
                <a:gd name="T30" fmla="*/ 44 w 308"/>
                <a:gd name="T31" fmla="*/ 467 h 515"/>
                <a:gd name="T32" fmla="*/ 30 w 308"/>
                <a:gd name="T33" fmla="*/ 466 h 515"/>
                <a:gd name="T34" fmla="*/ 21 w 308"/>
                <a:gd name="T35" fmla="*/ 463 h 515"/>
                <a:gd name="T36" fmla="*/ 15 w 308"/>
                <a:gd name="T37" fmla="*/ 466 h 515"/>
                <a:gd name="T38" fmla="*/ 2 w 308"/>
                <a:gd name="T39" fmla="*/ 501 h 515"/>
                <a:gd name="T40" fmla="*/ 4 w 308"/>
                <a:gd name="T41" fmla="*/ 508 h 515"/>
                <a:gd name="T42" fmla="*/ 20 w 308"/>
                <a:gd name="T43" fmla="*/ 513 h 515"/>
                <a:gd name="T44" fmla="*/ 46 w 308"/>
                <a:gd name="T45" fmla="*/ 515 h 515"/>
                <a:gd name="T46" fmla="*/ 89 w 308"/>
                <a:gd name="T47" fmla="*/ 509 h 515"/>
                <a:gd name="T48" fmla="*/ 121 w 308"/>
                <a:gd name="T49" fmla="*/ 486 h 515"/>
                <a:gd name="T50" fmla="*/ 144 w 308"/>
                <a:gd name="T51" fmla="*/ 447 h 515"/>
                <a:gd name="T52" fmla="*/ 159 w 308"/>
                <a:gd name="T53" fmla="*/ 388 h 515"/>
                <a:gd name="T54" fmla="*/ 199 w 308"/>
                <a:gd name="T55" fmla="*/ 165 h 515"/>
                <a:gd name="T56" fmla="*/ 257 w 308"/>
                <a:gd name="T57" fmla="*/ 165 h 515"/>
                <a:gd name="T58" fmla="*/ 262 w 308"/>
                <a:gd name="T59" fmla="*/ 160 h 515"/>
                <a:gd name="T60" fmla="*/ 269 w 308"/>
                <a:gd name="T61" fmla="*/ 123 h 515"/>
                <a:gd name="T62" fmla="*/ 263 w 308"/>
                <a:gd name="T63" fmla="*/ 118 h 515"/>
                <a:gd name="T64" fmla="*/ 207 w 308"/>
                <a:gd name="T65" fmla="*/ 118 h 515"/>
                <a:gd name="T66" fmla="*/ 217 w 308"/>
                <a:gd name="T67" fmla="*/ 78 h 515"/>
                <a:gd name="T68" fmla="*/ 229 w 308"/>
                <a:gd name="T69" fmla="*/ 60 h 515"/>
                <a:gd name="T70" fmla="*/ 243 w 308"/>
                <a:gd name="T71" fmla="*/ 51 h 515"/>
                <a:gd name="T72" fmla="*/ 262 w 308"/>
                <a:gd name="T73" fmla="*/ 48 h 515"/>
                <a:gd name="T74" fmla="*/ 277 w 308"/>
                <a:gd name="T75" fmla="*/ 49 h 515"/>
                <a:gd name="T76" fmla="*/ 286 w 308"/>
                <a:gd name="T77" fmla="*/ 51 h 515"/>
                <a:gd name="T78" fmla="*/ 293 w 308"/>
                <a:gd name="T79" fmla="*/ 49 h 515"/>
                <a:gd name="T80" fmla="*/ 307 w 308"/>
                <a:gd name="T81" fmla="*/ 12 h 515"/>
                <a:gd name="T82" fmla="*/ 303 w 308"/>
                <a:gd name="T8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8" h="515">
                  <a:moveTo>
                    <a:pt x="303" y="6"/>
                  </a:moveTo>
                  <a:cubicBezTo>
                    <a:pt x="298" y="4"/>
                    <a:pt x="293" y="3"/>
                    <a:pt x="286" y="2"/>
                  </a:cubicBezTo>
                  <a:cubicBezTo>
                    <a:pt x="279" y="1"/>
                    <a:pt x="271" y="0"/>
                    <a:pt x="262" y="0"/>
                  </a:cubicBezTo>
                  <a:cubicBezTo>
                    <a:pt x="231" y="0"/>
                    <a:pt x="206" y="9"/>
                    <a:pt x="188" y="27"/>
                  </a:cubicBezTo>
                  <a:cubicBezTo>
                    <a:pt x="171" y="44"/>
                    <a:pt x="159" y="71"/>
                    <a:pt x="153" y="106"/>
                  </a:cubicBezTo>
                  <a:cubicBezTo>
                    <a:pt x="151" y="118"/>
                    <a:pt x="151" y="118"/>
                    <a:pt x="151" y="118"/>
                  </a:cubicBezTo>
                  <a:cubicBezTo>
                    <a:pt x="111" y="118"/>
                    <a:pt x="111" y="118"/>
                    <a:pt x="111" y="118"/>
                  </a:cubicBezTo>
                  <a:cubicBezTo>
                    <a:pt x="111" y="118"/>
                    <a:pt x="106" y="118"/>
                    <a:pt x="105" y="123"/>
                  </a:cubicBezTo>
                  <a:cubicBezTo>
                    <a:pt x="99" y="159"/>
                    <a:pt x="99" y="159"/>
                    <a:pt x="99" y="159"/>
                  </a:cubicBezTo>
                  <a:cubicBezTo>
                    <a:pt x="98" y="163"/>
                    <a:pt x="100" y="165"/>
                    <a:pt x="104" y="165"/>
                  </a:cubicBezTo>
                  <a:cubicBezTo>
                    <a:pt x="143" y="165"/>
                    <a:pt x="143" y="165"/>
                    <a:pt x="143" y="165"/>
                  </a:cubicBezTo>
                  <a:cubicBezTo>
                    <a:pt x="104" y="384"/>
                    <a:pt x="104" y="384"/>
                    <a:pt x="104" y="384"/>
                  </a:cubicBezTo>
                  <a:cubicBezTo>
                    <a:pt x="101" y="402"/>
                    <a:pt x="97" y="416"/>
                    <a:pt x="93" y="427"/>
                  </a:cubicBezTo>
                  <a:cubicBezTo>
                    <a:pt x="89" y="438"/>
                    <a:pt x="86" y="446"/>
                    <a:pt x="81" y="452"/>
                  </a:cubicBezTo>
                  <a:cubicBezTo>
                    <a:pt x="77" y="458"/>
                    <a:pt x="72" y="462"/>
                    <a:pt x="65" y="464"/>
                  </a:cubicBezTo>
                  <a:cubicBezTo>
                    <a:pt x="59" y="466"/>
                    <a:pt x="52" y="467"/>
                    <a:pt x="44" y="467"/>
                  </a:cubicBezTo>
                  <a:cubicBezTo>
                    <a:pt x="40" y="467"/>
                    <a:pt x="35" y="467"/>
                    <a:pt x="30" y="466"/>
                  </a:cubicBezTo>
                  <a:cubicBezTo>
                    <a:pt x="26" y="465"/>
                    <a:pt x="24" y="464"/>
                    <a:pt x="21" y="463"/>
                  </a:cubicBezTo>
                  <a:cubicBezTo>
                    <a:pt x="21" y="463"/>
                    <a:pt x="16" y="461"/>
                    <a:pt x="15" y="466"/>
                  </a:cubicBezTo>
                  <a:cubicBezTo>
                    <a:pt x="13" y="469"/>
                    <a:pt x="3" y="498"/>
                    <a:pt x="2" y="501"/>
                  </a:cubicBezTo>
                  <a:cubicBezTo>
                    <a:pt x="0" y="505"/>
                    <a:pt x="2" y="507"/>
                    <a:pt x="4" y="508"/>
                  </a:cubicBezTo>
                  <a:cubicBezTo>
                    <a:pt x="10" y="510"/>
                    <a:pt x="13" y="511"/>
                    <a:pt x="20" y="513"/>
                  </a:cubicBezTo>
                  <a:cubicBezTo>
                    <a:pt x="30" y="515"/>
                    <a:pt x="38" y="515"/>
                    <a:pt x="46" y="515"/>
                  </a:cubicBezTo>
                  <a:cubicBezTo>
                    <a:pt x="62" y="515"/>
                    <a:pt x="77" y="513"/>
                    <a:pt x="89" y="509"/>
                  </a:cubicBezTo>
                  <a:cubicBezTo>
                    <a:pt x="101" y="504"/>
                    <a:pt x="112" y="496"/>
                    <a:pt x="121" y="486"/>
                  </a:cubicBezTo>
                  <a:cubicBezTo>
                    <a:pt x="132" y="475"/>
                    <a:pt x="138" y="463"/>
                    <a:pt x="144" y="447"/>
                  </a:cubicBezTo>
                  <a:cubicBezTo>
                    <a:pt x="150" y="431"/>
                    <a:pt x="155" y="411"/>
                    <a:pt x="159" y="388"/>
                  </a:cubicBezTo>
                  <a:cubicBezTo>
                    <a:pt x="199" y="165"/>
                    <a:pt x="199" y="165"/>
                    <a:pt x="199" y="165"/>
                  </a:cubicBezTo>
                  <a:cubicBezTo>
                    <a:pt x="257" y="165"/>
                    <a:pt x="257" y="165"/>
                    <a:pt x="257" y="165"/>
                  </a:cubicBezTo>
                  <a:cubicBezTo>
                    <a:pt x="257" y="165"/>
                    <a:pt x="261" y="165"/>
                    <a:pt x="262" y="160"/>
                  </a:cubicBezTo>
                  <a:cubicBezTo>
                    <a:pt x="269" y="123"/>
                    <a:pt x="269" y="123"/>
                    <a:pt x="269" y="123"/>
                  </a:cubicBezTo>
                  <a:cubicBezTo>
                    <a:pt x="269" y="120"/>
                    <a:pt x="268" y="118"/>
                    <a:pt x="263" y="118"/>
                  </a:cubicBezTo>
                  <a:cubicBezTo>
                    <a:pt x="207" y="118"/>
                    <a:pt x="207" y="118"/>
                    <a:pt x="207" y="118"/>
                  </a:cubicBezTo>
                  <a:cubicBezTo>
                    <a:pt x="208" y="117"/>
                    <a:pt x="210" y="97"/>
                    <a:pt x="217" y="78"/>
                  </a:cubicBezTo>
                  <a:cubicBezTo>
                    <a:pt x="219" y="70"/>
                    <a:pt x="224" y="64"/>
                    <a:pt x="229" y="60"/>
                  </a:cubicBezTo>
                  <a:cubicBezTo>
                    <a:pt x="233" y="55"/>
                    <a:pt x="238" y="52"/>
                    <a:pt x="243" y="51"/>
                  </a:cubicBezTo>
                  <a:cubicBezTo>
                    <a:pt x="249" y="49"/>
                    <a:pt x="255" y="48"/>
                    <a:pt x="262" y="48"/>
                  </a:cubicBezTo>
                  <a:cubicBezTo>
                    <a:pt x="267" y="48"/>
                    <a:pt x="273" y="48"/>
                    <a:pt x="277" y="49"/>
                  </a:cubicBezTo>
                  <a:cubicBezTo>
                    <a:pt x="282" y="50"/>
                    <a:pt x="284" y="51"/>
                    <a:pt x="286" y="51"/>
                  </a:cubicBezTo>
                  <a:cubicBezTo>
                    <a:pt x="291" y="53"/>
                    <a:pt x="292" y="52"/>
                    <a:pt x="293" y="49"/>
                  </a:cubicBezTo>
                  <a:cubicBezTo>
                    <a:pt x="307" y="12"/>
                    <a:pt x="307" y="12"/>
                    <a:pt x="307" y="12"/>
                  </a:cubicBezTo>
                  <a:cubicBezTo>
                    <a:pt x="308" y="8"/>
                    <a:pt x="305" y="6"/>
                    <a:pt x="30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userDrawn="1"/>
          </p:nvSpPr>
          <p:spPr bwMode="auto">
            <a:xfrm>
              <a:off x="2542" y="1421"/>
              <a:ext cx="132" cy="908"/>
            </a:xfrm>
            <a:custGeom>
              <a:avLst/>
              <a:gdLst>
                <a:gd name="T0" fmla="*/ 56 w 56"/>
                <a:gd name="T1" fmla="*/ 378 h 384"/>
                <a:gd name="T2" fmla="*/ 51 w 56"/>
                <a:gd name="T3" fmla="*/ 384 h 384"/>
                <a:gd name="T4" fmla="*/ 5 w 56"/>
                <a:gd name="T5" fmla="*/ 384 h 384"/>
                <a:gd name="T6" fmla="*/ 0 w 56"/>
                <a:gd name="T7" fmla="*/ 378 h 384"/>
                <a:gd name="T8" fmla="*/ 0 w 56"/>
                <a:gd name="T9" fmla="*/ 5 h 384"/>
                <a:gd name="T10" fmla="*/ 5 w 56"/>
                <a:gd name="T11" fmla="*/ 0 h 384"/>
                <a:gd name="T12" fmla="*/ 51 w 56"/>
                <a:gd name="T13" fmla="*/ 0 h 384"/>
                <a:gd name="T14" fmla="*/ 56 w 56"/>
                <a:gd name="T15" fmla="*/ 5 h 384"/>
                <a:gd name="T16" fmla="*/ 56 w 56"/>
                <a:gd name="T17" fmla="*/ 37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4">
                  <a:moveTo>
                    <a:pt x="56" y="378"/>
                  </a:moveTo>
                  <a:cubicBezTo>
                    <a:pt x="56" y="381"/>
                    <a:pt x="54" y="384"/>
                    <a:pt x="51" y="384"/>
                  </a:cubicBezTo>
                  <a:cubicBezTo>
                    <a:pt x="5" y="384"/>
                    <a:pt x="5" y="384"/>
                    <a:pt x="5" y="384"/>
                  </a:cubicBezTo>
                  <a:cubicBezTo>
                    <a:pt x="2" y="384"/>
                    <a:pt x="0" y="381"/>
                    <a:pt x="0" y="378"/>
                  </a:cubicBezTo>
                  <a:cubicBezTo>
                    <a:pt x="0" y="5"/>
                    <a:pt x="0" y="5"/>
                    <a:pt x="0" y="5"/>
                  </a:cubicBezTo>
                  <a:cubicBezTo>
                    <a:pt x="0" y="2"/>
                    <a:pt x="2" y="0"/>
                    <a:pt x="5" y="0"/>
                  </a:cubicBezTo>
                  <a:cubicBezTo>
                    <a:pt x="51" y="0"/>
                    <a:pt x="51" y="0"/>
                    <a:pt x="51" y="0"/>
                  </a:cubicBezTo>
                  <a:cubicBezTo>
                    <a:pt x="54" y="0"/>
                    <a:pt x="56" y="2"/>
                    <a:pt x="56" y="5"/>
                  </a:cubicBezTo>
                  <a:lnTo>
                    <a:pt x="56" y="3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p:cNvSpPr>
            <a:spLocks noGrp="1"/>
          </p:cNvSpPr>
          <p:nvPr>
            <p:ph type="ftr" sz="quarter" idx="3"/>
          </p:nvPr>
        </p:nvSpPr>
        <p:spPr>
          <a:xfrm>
            <a:off x="250363" y="4703176"/>
            <a:ext cx="8054785" cy="321287"/>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796289101"/>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 id="2147484151" r:id="rId14"/>
    <p:sldLayoutId id="2147484152" r:id="rId15"/>
    <p:sldLayoutId id="2147484153" r:id="rId16"/>
    <p:sldLayoutId id="2147484154" r:id="rId17"/>
    <p:sldLayoutId id="2147484155" r:id="rId18"/>
    <p:sldLayoutId id="2147484156" r:id="rId19"/>
    <p:sldLayoutId id="2147484157" r:id="rId20"/>
    <p:sldLayoutId id="2147484158" r:id="rId21"/>
    <p:sldLayoutId id="2147484159" r:id="rId22"/>
    <p:sldLayoutId id="2147484160" r:id="rId23"/>
    <p:sldLayoutId id="2147484161" r:id="rId24"/>
    <p:sldLayoutId id="2147484162" r:id="rId25"/>
    <p:sldLayoutId id="2147484163" r:id="rId26"/>
    <p:sldLayoutId id="2147484164" r:id="rId27"/>
    <p:sldLayoutId id="2147484165" r:id="rId28"/>
    <p:sldLayoutId id="2147484166" r:id="rId29"/>
    <p:sldLayoutId id="2147484167" r:id="rId30"/>
    <p:sldLayoutId id="2147484168" r:id="rId31"/>
    <p:sldLayoutId id="2147484169" r:id="rId32"/>
    <p:sldLayoutId id="2147484170" r:id="rId33"/>
    <p:sldLayoutId id="2147484171" r:id="rId34"/>
    <p:sldLayoutId id="2147484172" r:id="rId35"/>
    <p:sldLayoutId id="2147484173" r:id="rId36"/>
    <p:sldLayoutId id="2147484174" r:id="rId37"/>
    <p:sldLayoutId id="2147484175" r:id="rId38"/>
    <p:sldLayoutId id="2147484176" r:id="rId39"/>
    <p:sldLayoutId id="2147484177" r:id="rId40"/>
    <p:sldLayoutId id="2147484178" r:id="rId41"/>
    <p:sldLayoutId id="2147484135" r:id="rId4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marL="0" algn="l" defTabSz="914400" rtl="0" eaLnBrk="1" latinLnBrk="0" hangingPunct="1">
        <a:lnSpc>
          <a:spcPct val="90000"/>
        </a:lnSpc>
        <a:spcBef>
          <a:spcPct val="0"/>
        </a:spcBef>
        <a:buNone/>
        <a:defRPr lang="en-US" sz="3200" b="0" kern="1200" spc="-20" baseline="0" dirty="0">
          <a:solidFill>
            <a:schemeClr val="accent1"/>
          </a:solidFill>
          <a:latin typeface="+mj-lt"/>
          <a:ea typeface="+mj-ea"/>
          <a:cs typeface="+mj-cs"/>
        </a:defRPr>
      </a:lvl1pPr>
    </p:titleStyle>
    <p:bodyStyle>
      <a:lvl1pPr marL="0" indent="0" algn="l" defTabSz="914400" rtl="0" eaLnBrk="1" latinLnBrk="0" hangingPunct="1">
        <a:lnSpc>
          <a:spcPct val="90000"/>
        </a:lnSpc>
        <a:spcBef>
          <a:spcPts val="400"/>
        </a:spcBef>
        <a:spcAft>
          <a:spcPts val="600"/>
        </a:spcAft>
        <a:buClr>
          <a:schemeClr val="bg1">
            <a:lumMod val="50000"/>
          </a:schemeClr>
        </a:buClr>
        <a:buSzPct val="100000"/>
        <a:buFont typeface="Arial" panose="020B0604020202020204" pitchFamily="34" charset="0"/>
        <a:buChar char="​"/>
        <a:defRPr lang="en-US" sz="2000" kern="1200" spc="-30" baseline="0" dirty="0" smtClean="0">
          <a:solidFill>
            <a:srgbClr val="7C868D"/>
          </a:solidFill>
          <a:latin typeface="+mn-lt"/>
          <a:ea typeface="+mn-ea"/>
          <a:cs typeface="+mn-cs"/>
        </a:defRPr>
      </a:lvl1pPr>
      <a:lvl2pPr marL="231775" indent="-231775" algn="l" defTabSz="914400" rtl="0" eaLnBrk="1" latinLnBrk="0" hangingPunct="1">
        <a:lnSpc>
          <a:spcPct val="90000"/>
        </a:lnSpc>
        <a:spcBef>
          <a:spcPts val="300"/>
        </a:spcBef>
        <a:spcAft>
          <a:spcPts val="600"/>
        </a:spcAft>
        <a:buClr>
          <a:schemeClr val="bg1">
            <a:lumMod val="75000"/>
          </a:schemeClr>
        </a:buClr>
        <a:buSzPct val="100000"/>
        <a:buFont typeface="Arial" panose="020B0604020202020204" pitchFamily="34" charset="0"/>
        <a:buChar char="•"/>
        <a:defRPr lang="en-US" sz="1800" kern="1200" spc="-30" baseline="0" dirty="0" smtClean="0">
          <a:solidFill>
            <a:srgbClr val="7C868D"/>
          </a:solidFill>
          <a:latin typeface="+mn-lt"/>
          <a:ea typeface="+mn-ea"/>
          <a:cs typeface="+mn-cs"/>
        </a:defRPr>
      </a:lvl2pPr>
      <a:lvl3pPr marL="520700" indent="-171450" algn="l" defTabSz="914400" rtl="0" eaLnBrk="1" latinLnBrk="0" hangingPunct="1">
        <a:lnSpc>
          <a:spcPct val="90000"/>
        </a:lnSpc>
        <a:spcBef>
          <a:spcPts val="300"/>
        </a:spcBef>
        <a:spcAft>
          <a:spcPts val="600"/>
        </a:spcAft>
        <a:buClr>
          <a:schemeClr val="bg1">
            <a:lumMod val="75000"/>
          </a:schemeClr>
        </a:buClr>
        <a:buSzPct val="100000"/>
        <a:buFont typeface="Arial" panose="020B0604020202020204" pitchFamily="34" charset="0"/>
        <a:buChar char="•"/>
        <a:defRPr lang="en-US" sz="1600" kern="1200" spc="-30" baseline="0" dirty="0" smtClean="0">
          <a:solidFill>
            <a:srgbClr val="7C868D"/>
          </a:solidFill>
          <a:latin typeface="+mn-lt"/>
          <a:ea typeface="+mn-ea"/>
          <a:cs typeface="+mn-cs"/>
        </a:defRPr>
      </a:lvl3pPr>
      <a:lvl4pPr marL="520700" indent="-1588" algn="l" defTabSz="914400" rtl="0" eaLnBrk="1" latinLnBrk="0" hangingPunct="1">
        <a:lnSpc>
          <a:spcPct val="90000"/>
        </a:lnSpc>
        <a:spcBef>
          <a:spcPts val="300"/>
        </a:spcBef>
        <a:spcAft>
          <a:spcPts val="600"/>
        </a:spcAft>
        <a:buClr>
          <a:schemeClr val="bg1">
            <a:lumMod val="50000"/>
          </a:schemeClr>
        </a:buClr>
        <a:buSzPct val="100000"/>
        <a:buFont typeface="Arial" panose="020B0604020202020204" pitchFamily="34" charset="0"/>
        <a:buChar char="​"/>
        <a:defRPr lang="en-US" sz="1600" kern="1200" spc="-30" baseline="0" dirty="0" smtClean="0">
          <a:solidFill>
            <a:schemeClr val="tx2"/>
          </a:solidFill>
          <a:latin typeface="+mn-lt"/>
          <a:ea typeface="+mn-ea"/>
          <a:cs typeface="+mn-cs"/>
        </a:defRPr>
      </a:lvl4pPr>
      <a:lvl5pPr marL="520700" indent="-171450" algn="l" defTabSz="914400" rtl="0" eaLnBrk="1" latinLnBrk="0" hangingPunct="1">
        <a:lnSpc>
          <a:spcPct val="90000"/>
        </a:lnSpc>
        <a:spcBef>
          <a:spcPts val="300"/>
        </a:spcBef>
        <a:spcAft>
          <a:spcPts val="600"/>
        </a:spcAft>
        <a:buClr>
          <a:schemeClr val="bg1">
            <a:lumMod val="50000"/>
          </a:schemeClr>
        </a:buClr>
        <a:buSzPct val="100000"/>
        <a:buFont typeface="Arial" panose="020B0604020202020204" pitchFamily="34" charset="0"/>
        <a:buChar char="​"/>
        <a:defRPr lang="en-US" sz="1000" kern="1200" spc="-30" baseline="0" dirty="0">
          <a:solidFill>
            <a:srgbClr val="7C868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2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2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2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3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34.png"/><Relationship Id="rId3"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36.png"/><Relationship Id="rId3"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37.png"/><Relationship Id="rId3"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38.png"/><Relationship Id="rId3"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39.png"/><Relationship Id="rId3"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xml"/><Relationship Id="rId3"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ctrTitle"/>
          </p:nvPr>
        </p:nvSpPr>
        <p:spPr/>
        <p:txBody>
          <a:bodyPr/>
          <a:lstStyle/>
          <a:p>
            <a:r>
              <a:rPr lang="en-US" sz="6000" b="0" dirty="0" smtClean="0">
                <a:ea typeface="ＭＳ Ｐゴシック" charset="0"/>
                <a:cs typeface="Myriad Pro" charset="0"/>
              </a:rPr>
              <a:t>Sales User Training</a:t>
            </a:r>
            <a:endParaRPr lang="en-US" sz="6000" b="0" dirty="0">
              <a:ea typeface="ＭＳ Ｐゴシック" charset="0"/>
              <a:cs typeface="Myriad Pro"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descr="SFDC - Pardot Information.jpg"/>
          <p:cNvPicPr>
            <a:picLocks noGrp="1" noChangeAspect="1"/>
          </p:cNvPicPr>
          <p:nvPr>
            <p:ph idx="1"/>
          </p:nvPr>
        </p:nvPicPr>
        <p:blipFill rotWithShape="1">
          <a:blip r:embed="rId2">
            <a:extLst>
              <a:ext uri="{28A0092B-C50C-407E-A947-70E740481C1C}">
                <a14:useLocalDpi xmlns:a14="http://schemas.microsoft.com/office/drawing/2010/main" val="0"/>
              </a:ext>
            </a:extLst>
          </a:blip>
          <a:srcRect t="-119663" b="-119663"/>
          <a:stretch/>
        </p:blipFill>
        <p:spPr>
          <a:xfrm>
            <a:off x="288159" y="462367"/>
            <a:ext cx="7781290" cy="3484182"/>
          </a:xfrm>
          <a:prstGeom prst="rect">
            <a:avLst/>
          </a:prstGeom>
        </p:spPr>
      </p:pic>
      <p:sp>
        <p:nvSpPr>
          <p:cNvPr id="2" name="Title 1"/>
          <p:cNvSpPr>
            <a:spLocks noGrp="1"/>
          </p:cNvSpPr>
          <p:nvPr>
            <p:ph type="title"/>
          </p:nvPr>
        </p:nvSpPr>
        <p:spPr>
          <a:xfrm>
            <a:off x="509588" y="190501"/>
            <a:ext cx="8229600" cy="594122"/>
          </a:xfrm>
        </p:spPr>
        <p:txBody>
          <a:bodyPr/>
          <a:lstStyle/>
          <a:p>
            <a:r>
              <a:rPr lang="en-US" dirty="0" err="1"/>
              <a:t>Salesforce</a:t>
            </a:r>
            <a:endParaRPr lang="en-US" dirty="0"/>
          </a:p>
        </p:txBody>
      </p:sp>
      <p:sp>
        <p:nvSpPr>
          <p:cNvPr id="8" name="Rectangle 7"/>
          <p:cNvSpPr/>
          <p:nvPr/>
        </p:nvSpPr>
        <p:spPr>
          <a:xfrm>
            <a:off x="6485662" y="360684"/>
            <a:ext cx="2364924" cy="461665"/>
          </a:xfrm>
          <a:prstGeom prst="rect">
            <a:avLst/>
          </a:prstGeom>
        </p:spPr>
        <p:txBody>
          <a:bodyPr wrap="none">
            <a:spAutoFit/>
          </a:bodyPr>
          <a:lstStyle/>
          <a:p>
            <a:pPr marL="0" indent="0" algn="r">
              <a:buNone/>
            </a:pPr>
            <a:r>
              <a:rPr lang="en-US" i="1" dirty="0" smtClean="0">
                <a:solidFill>
                  <a:schemeClr val="bg2"/>
                </a:solidFill>
              </a:rPr>
              <a:t>Prospect Score</a:t>
            </a:r>
            <a:endParaRPr lang="en-US" i="1" dirty="0">
              <a:solidFill>
                <a:schemeClr val="bg2"/>
              </a:solidFill>
            </a:endParaRPr>
          </a:p>
        </p:txBody>
      </p:sp>
      <p:sp>
        <p:nvSpPr>
          <p:cNvPr id="10" name="Rectangle 9"/>
          <p:cNvSpPr/>
          <p:nvPr/>
        </p:nvSpPr>
        <p:spPr>
          <a:xfrm>
            <a:off x="654558" y="1871133"/>
            <a:ext cx="3350176" cy="169006"/>
          </a:xfrm>
          <a:prstGeom prst="rect">
            <a:avLst/>
          </a:prstGeom>
          <a:noFill/>
          <a:ln w="38100" cmpd="sng">
            <a:solidFill>
              <a:srgbClr val="1186D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300133" y="1630106"/>
            <a:ext cx="3448957" cy="2577832"/>
          </a:xfrm>
          <a:prstGeom prst="rect">
            <a:avLst/>
          </a:prstGeom>
          <a:solidFill>
            <a:srgbClr val="1186D7"/>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Rectangle 11"/>
          <p:cNvSpPr/>
          <p:nvPr/>
        </p:nvSpPr>
        <p:spPr>
          <a:xfrm>
            <a:off x="5478297" y="2010170"/>
            <a:ext cx="3052716" cy="1617724"/>
          </a:xfrm>
          <a:prstGeom prst="rect">
            <a:avLst/>
          </a:prstGeom>
          <a:solidFill>
            <a:srgbClr val="1186D7"/>
          </a:solidFill>
          <a:ln>
            <a:noFill/>
          </a:ln>
        </p:spPr>
        <p:style>
          <a:lnRef idx="2">
            <a:schemeClr val="accent6"/>
          </a:lnRef>
          <a:fillRef idx="1">
            <a:schemeClr val="lt1"/>
          </a:fillRef>
          <a:effectRef idx="0">
            <a:schemeClr val="accent6"/>
          </a:effectRef>
          <a:fontRef idx="minor">
            <a:schemeClr val="dk1"/>
          </a:fontRef>
        </p:style>
        <p:txBody>
          <a:bodyPr rtlCol="0" anchor="ctr"/>
          <a:lstStyle/>
          <a:p>
            <a:pPr>
              <a:lnSpc>
                <a:spcPct val="130000"/>
              </a:lnSpc>
              <a:defRPr/>
            </a:pPr>
            <a:r>
              <a:rPr lang="en-US" sz="2400" b="1" dirty="0" smtClean="0">
                <a:solidFill>
                  <a:schemeClr val="bg1"/>
                </a:solidFill>
                <a:effectLst>
                  <a:outerShdw blurRad="50800" dist="38100" dir="2700000" algn="tl" rotWithShape="0">
                    <a:srgbClr val="000000">
                      <a:alpha val="43000"/>
                    </a:srgbClr>
                  </a:outerShdw>
                </a:effectLst>
                <a:latin typeface="Helvetica Neue"/>
                <a:cs typeface="Helvetica Neue"/>
              </a:rPr>
              <a:t>Lead Scoring</a:t>
            </a:r>
            <a:endParaRPr lang="en-US" sz="2400" b="1" dirty="0">
              <a:solidFill>
                <a:schemeClr val="bg1"/>
              </a:solidFill>
              <a:effectLst>
                <a:outerShdw blurRad="50800" dist="38100" dir="2700000" algn="tl" rotWithShape="0">
                  <a:srgbClr val="000000">
                    <a:alpha val="43000"/>
                  </a:srgbClr>
                </a:outerShdw>
              </a:effectLst>
              <a:latin typeface="Helvetica Neue"/>
              <a:cs typeface="Helvetica Neue"/>
            </a:endParaRPr>
          </a:p>
          <a:p>
            <a:pPr>
              <a:lnSpc>
                <a:spcPct val="130000"/>
              </a:lnSpc>
              <a:defRPr/>
            </a:pPr>
            <a:r>
              <a:rPr lang="en-US" sz="1600" dirty="0" smtClean="0">
                <a:solidFill>
                  <a:schemeClr val="bg1"/>
                </a:solidFill>
                <a:effectLst>
                  <a:outerShdw blurRad="50800" dist="38100" dir="2700000" algn="tl" rotWithShape="0">
                    <a:srgbClr val="000000">
                      <a:alpha val="43000"/>
                    </a:srgbClr>
                  </a:outerShdw>
                </a:effectLst>
                <a:latin typeface="Helvetica Neue"/>
                <a:cs typeface="Helvetica Neue"/>
              </a:rPr>
              <a:t>A </a:t>
            </a:r>
            <a:r>
              <a:rPr lang="en-US" sz="1600" dirty="0">
                <a:solidFill>
                  <a:schemeClr val="bg1"/>
                </a:solidFill>
                <a:effectLst>
                  <a:outerShdw blurRad="50800" dist="38100" dir="2700000" algn="tl" rotWithShape="0">
                    <a:srgbClr val="000000">
                      <a:alpha val="43000"/>
                    </a:srgbClr>
                  </a:outerShdw>
                </a:effectLst>
                <a:latin typeface="Helvetica Neue"/>
                <a:cs typeface="Helvetica Neue"/>
              </a:rPr>
              <a:t>score is generated based on the prospect’s activity level. The score tells you the prospect’s interest in your company through their level of engagement.</a:t>
            </a:r>
          </a:p>
        </p:txBody>
      </p:sp>
    </p:spTree>
    <p:extLst>
      <p:ext uri="{BB962C8B-B14F-4D97-AF65-F5344CB8AC3E}">
        <p14:creationId xmlns:p14="http://schemas.microsoft.com/office/powerpoint/2010/main" val="13135231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FDC - Pardot Information.jpg"/>
          <p:cNvPicPr>
            <a:picLocks noGrp="1" noChangeAspect="1"/>
          </p:cNvPicPr>
          <p:nvPr>
            <p:ph idx="1"/>
          </p:nvPr>
        </p:nvPicPr>
        <p:blipFill rotWithShape="1">
          <a:blip r:embed="rId2">
            <a:extLst>
              <a:ext uri="{28A0092B-C50C-407E-A947-70E740481C1C}">
                <a14:useLocalDpi xmlns:a14="http://schemas.microsoft.com/office/drawing/2010/main" val="0"/>
              </a:ext>
            </a:extLst>
          </a:blip>
          <a:srcRect l="8444" t="-158385" b="-158385"/>
          <a:stretch/>
        </p:blipFill>
        <p:spPr>
          <a:xfrm>
            <a:off x="592666" y="174410"/>
            <a:ext cx="8160491" cy="4901828"/>
          </a:xfrm>
          <a:prstGeom prst="rect">
            <a:avLst/>
          </a:prstGeom>
        </p:spPr>
      </p:pic>
      <p:sp>
        <p:nvSpPr>
          <p:cNvPr id="2" name="Title 1"/>
          <p:cNvSpPr>
            <a:spLocks noGrp="1"/>
          </p:cNvSpPr>
          <p:nvPr>
            <p:ph type="title"/>
          </p:nvPr>
        </p:nvSpPr>
        <p:spPr>
          <a:xfrm>
            <a:off x="509588" y="190501"/>
            <a:ext cx="8229600" cy="594122"/>
          </a:xfrm>
        </p:spPr>
        <p:txBody>
          <a:bodyPr/>
          <a:lstStyle/>
          <a:p>
            <a:r>
              <a:rPr lang="en-US" dirty="0" err="1"/>
              <a:t>Salesforce</a:t>
            </a:r>
            <a:endParaRPr lang="en-US" dirty="0"/>
          </a:p>
        </p:txBody>
      </p:sp>
      <p:sp>
        <p:nvSpPr>
          <p:cNvPr id="4" name="Subtitle 2"/>
          <p:cNvSpPr txBox="1">
            <a:spLocks/>
          </p:cNvSpPr>
          <p:nvPr/>
        </p:nvSpPr>
        <p:spPr>
          <a:xfrm>
            <a:off x="-259452" y="211239"/>
            <a:ext cx="9143001" cy="420527"/>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2800" b="0" i="0" kern="1200">
                <a:solidFill>
                  <a:schemeClr val="bg1">
                    <a:lumMod val="50000"/>
                  </a:schemeClr>
                </a:solidFill>
                <a:latin typeface="Helvetica"/>
                <a:ea typeface="+mn-ea"/>
                <a:cs typeface="Helvetica"/>
              </a:defRPr>
            </a:lvl1pPr>
            <a:lvl2pPr marL="742950" indent="-285750" algn="l" defTabSz="457200" rtl="0" eaLnBrk="1" latinLnBrk="0" hangingPunct="1">
              <a:spcBef>
                <a:spcPct val="20000"/>
              </a:spcBef>
              <a:buFont typeface="Arial"/>
              <a:buChar char="–"/>
              <a:defRPr sz="2400" b="0" i="0" kern="1200">
                <a:solidFill>
                  <a:schemeClr val="bg1">
                    <a:lumMod val="50000"/>
                  </a:schemeClr>
                </a:solidFill>
                <a:latin typeface="Helvetica"/>
                <a:ea typeface="+mn-ea"/>
                <a:cs typeface="Helvetica"/>
              </a:defRPr>
            </a:lvl2pPr>
            <a:lvl3pPr marL="1143000" indent="-228600" algn="l" defTabSz="457200" rtl="0" eaLnBrk="1" latinLnBrk="0" hangingPunct="1">
              <a:spcBef>
                <a:spcPct val="20000"/>
              </a:spcBef>
              <a:buFont typeface="Arial"/>
              <a:buChar char="•"/>
              <a:defRPr sz="2000" b="0" i="0" kern="1200">
                <a:solidFill>
                  <a:schemeClr val="bg1">
                    <a:lumMod val="50000"/>
                  </a:schemeClr>
                </a:solidFill>
                <a:latin typeface="Helvetica"/>
                <a:ea typeface="+mn-ea"/>
                <a:cs typeface="Helvetica"/>
              </a:defRPr>
            </a:lvl3pPr>
            <a:lvl4pPr marL="1600200" indent="-228600" algn="l" defTabSz="457200" rtl="0" eaLnBrk="1" latinLnBrk="0" hangingPunct="1">
              <a:spcBef>
                <a:spcPct val="20000"/>
              </a:spcBef>
              <a:buFont typeface="Arial"/>
              <a:buChar char="–"/>
              <a:defRPr sz="1800" b="0" i="0" kern="1200">
                <a:solidFill>
                  <a:schemeClr val="bg1">
                    <a:lumMod val="50000"/>
                  </a:schemeClr>
                </a:solidFill>
                <a:latin typeface="Helvetica"/>
                <a:ea typeface="+mn-ea"/>
                <a:cs typeface="Helvetica"/>
              </a:defRPr>
            </a:lvl4pPr>
            <a:lvl5pPr marL="2057400" indent="-228600" algn="l" defTabSz="457200" rtl="0" eaLnBrk="1" latinLnBrk="0" hangingPunct="1">
              <a:spcBef>
                <a:spcPct val="20000"/>
              </a:spcBef>
              <a:buFont typeface="Arial"/>
              <a:buChar char="»"/>
              <a:defRPr sz="1800" b="0" i="0" kern="1200">
                <a:solidFill>
                  <a:schemeClr val="bg1">
                    <a:lumMod val="50000"/>
                  </a:schemeClr>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endParaRPr lang="en-US" sz="1600" i="1" dirty="0">
              <a:solidFill>
                <a:schemeClr val="bg2"/>
              </a:solidFill>
            </a:endParaRPr>
          </a:p>
        </p:txBody>
      </p:sp>
      <p:sp>
        <p:nvSpPr>
          <p:cNvPr id="8" name="Rectangle 7"/>
          <p:cNvSpPr/>
          <p:nvPr/>
        </p:nvSpPr>
        <p:spPr>
          <a:xfrm>
            <a:off x="6434266" y="360684"/>
            <a:ext cx="2416321" cy="461665"/>
          </a:xfrm>
          <a:prstGeom prst="rect">
            <a:avLst/>
          </a:prstGeom>
        </p:spPr>
        <p:txBody>
          <a:bodyPr wrap="none">
            <a:spAutoFit/>
          </a:bodyPr>
          <a:lstStyle/>
          <a:p>
            <a:pPr marL="0" indent="0" algn="r">
              <a:buNone/>
            </a:pPr>
            <a:r>
              <a:rPr lang="en-US" i="1" dirty="0" smtClean="0">
                <a:solidFill>
                  <a:schemeClr val="bg2"/>
                </a:solidFill>
              </a:rPr>
              <a:t>Prospect Grade</a:t>
            </a:r>
            <a:endParaRPr lang="en-US" i="1" dirty="0">
              <a:solidFill>
                <a:schemeClr val="bg2"/>
              </a:solidFill>
            </a:endParaRPr>
          </a:p>
        </p:txBody>
      </p:sp>
      <p:sp>
        <p:nvSpPr>
          <p:cNvPr id="6" name="Rectangle 5"/>
          <p:cNvSpPr/>
          <p:nvPr/>
        </p:nvSpPr>
        <p:spPr>
          <a:xfrm>
            <a:off x="5071533" y="2197946"/>
            <a:ext cx="1886050" cy="220980"/>
          </a:xfrm>
          <a:prstGeom prst="rect">
            <a:avLst/>
          </a:prstGeom>
          <a:noFill/>
          <a:ln w="38100" cmpd="sng">
            <a:solidFill>
              <a:srgbClr val="1186D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90117" y="998058"/>
            <a:ext cx="3472283" cy="2879675"/>
          </a:xfrm>
          <a:prstGeom prst="rect">
            <a:avLst/>
          </a:prstGeom>
          <a:solidFill>
            <a:srgbClr val="1186D7">
              <a:alpha val="92000"/>
            </a:srgbClr>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p:nvSpPr>
        <p:spPr>
          <a:xfrm>
            <a:off x="623891" y="1281846"/>
            <a:ext cx="3147625" cy="20574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nSpc>
                <a:spcPct val="130000"/>
              </a:lnSpc>
              <a:defRPr/>
            </a:pPr>
            <a:r>
              <a:rPr lang="en-US" sz="2400" b="1" dirty="0">
                <a:solidFill>
                  <a:schemeClr val="bg1"/>
                </a:solidFill>
                <a:effectLst>
                  <a:outerShdw blurRad="50800" dist="38100" dir="2700000" algn="tl" rotWithShape="0">
                    <a:srgbClr val="000000">
                      <a:alpha val="43000"/>
                    </a:srgbClr>
                  </a:outerShdw>
                </a:effectLst>
                <a:latin typeface="Helvetica Neue"/>
                <a:cs typeface="Helvetica Neue"/>
              </a:rPr>
              <a:t>Lead </a:t>
            </a:r>
            <a:r>
              <a:rPr lang="en-US" sz="2400" b="1" dirty="0" smtClean="0">
                <a:solidFill>
                  <a:schemeClr val="bg1"/>
                </a:solidFill>
                <a:effectLst>
                  <a:outerShdw blurRad="50800" dist="38100" dir="2700000" algn="tl" rotWithShape="0">
                    <a:srgbClr val="000000">
                      <a:alpha val="43000"/>
                    </a:srgbClr>
                  </a:outerShdw>
                </a:effectLst>
                <a:latin typeface="Helvetica Neue"/>
                <a:cs typeface="Helvetica Neue"/>
              </a:rPr>
              <a:t>Grading</a:t>
            </a:r>
            <a:endParaRPr lang="en-US" sz="2400" b="1" dirty="0">
              <a:solidFill>
                <a:schemeClr val="bg1"/>
              </a:solidFill>
              <a:effectLst>
                <a:outerShdw blurRad="50800" dist="38100" dir="2700000" algn="tl" rotWithShape="0">
                  <a:srgbClr val="000000">
                    <a:alpha val="43000"/>
                  </a:srgbClr>
                </a:outerShdw>
              </a:effectLst>
              <a:latin typeface="Helvetica Neue"/>
              <a:cs typeface="Helvetica Neue"/>
            </a:endParaRPr>
          </a:p>
          <a:p>
            <a:pPr>
              <a:lnSpc>
                <a:spcPct val="130000"/>
              </a:lnSpc>
              <a:defRPr/>
            </a:pPr>
            <a:r>
              <a:rPr lang="en-US" sz="1600" dirty="0">
                <a:solidFill>
                  <a:schemeClr val="bg1"/>
                </a:solidFill>
                <a:effectLst>
                  <a:outerShdw blurRad="50800" dist="38100" dir="2700000" algn="tl" rotWithShape="0">
                    <a:srgbClr val="000000">
                      <a:alpha val="43000"/>
                    </a:srgbClr>
                  </a:outerShdw>
                </a:effectLst>
                <a:latin typeface="Helvetica Neue"/>
                <a:cs typeface="Helvetica Neue"/>
              </a:rPr>
              <a:t>Grading is based on your company's unique criteria </a:t>
            </a:r>
            <a:r>
              <a:rPr lang="en-US" sz="1600" dirty="0" smtClean="0">
                <a:solidFill>
                  <a:schemeClr val="bg1"/>
                </a:solidFill>
                <a:effectLst>
                  <a:outerShdw blurRad="50800" dist="38100" dir="2700000" algn="tl" rotWithShape="0">
                    <a:srgbClr val="000000">
                      <a:alpha val="43000"/>
                    </a:srgbClr>
                  </a:outerShdw>
                </a:effectLst>
                <a:latin typeface="Helvetica Neue"/>
                <a:cs typeface="Helvetica Neue"/>
              </a:rPr>
              <a:t>for an ideal </a:t>
            </a:r>
            <a:r>
              <a:rPr lang="en-US" sz="1600" dirty="0">
                <a:solidFill>
                  <a:schemeClr val="bg1"/>
                </a:solidFill>
                <a:effectLst>
                  <a:outerShdw blurRad="50800" dist="38100" dir="2700000" algn="tl" rotWithShape="0">
                    <a:srgbClr val="000000">
                      <a:alpha val="43000"/>
                    </a:srgbClr>
                  </a:outerShdw>
                </a:effectLst>
                <a:latin typeface="Helvetica Neue"/>
                <a:cs typeface="Helvetica Neue"/>
              </a:rPr>
              <a:t>prospect </a:t>
            </a:r>
            <a:r>
              <a:rPr lang="en-US" sz="1600" dirty="0" smtClean="0">
                <a:solidFill>
                  <a:schemeClr val="bg1"/>
                </a:solidFill>
                <a:effectLst>
                  <a:outerShdw blurRad="50800" dist="38100" dir="2700000" algn="tl" rotWithShape="0">
                    <a:srgbClr val="000000">
                      <a:alpha val="43000"/>
                    </a:srgbClr>
                  </a:outerShdw>
                </a:effectLst>
                <a:latin typeface="Helvetica Neue"/>
                <a:cs typeface="Helvetica Neue"/>
              </a:rPr>
              <a:t>(job </a:t>
            </a:r>
            <a:r>
              <a:rPr lang="en-US" sz="1600" dirty="0">
                <a:solidFill>
                  <a:schemeClr val="bg1"/>
                </a:solidFill>
                <a:effectLst>
                  <a:outerShdw blurRad="50800" dist="38100" dir="2700000" algn="tl" rotWithShape="0">
                    <a:srgbClr val="000000">
                      <a:alpha val="43000"/>
                    </a:srgbClr>
                  </a:outerShdw>
                </a:effectLst>
                <a:latin typeface="Helvetica Neue"/>
                <a:cs typeface="Helvetica Neue"/>
              </a:rPr>
              <a:t>title, company size, </a:t>
            </a:r>
            <a:r>
              <a:rPr lang="en-US" sz="1600" dirty="0" err="1">
                <a:solidFill>
                  <a:schemeClr val="bg1"/>
                </a:solidFill>
                <a:effectLst>
                  <a:outerShdw blurRad="50800" dist="38100" dir="2700000" algn="tl" rotWithShape="0">
                    <a:srgbClr val="000000">
                      <a:alpha val="43000"/>
                    </a:srgbClr>
                  </a:outerShdw>
                </a:effectLst>
                <a:latin typeface="Helvetica Neue"/>
                <a:cs typeface="Helvetica Neue"/>
              </a:rPr>
              <a:t>etc</a:t>
            </a:r>
            <a:r>
              <a:rPr lang="en-US" sz="1600" dirty="0">
                <a:solidFill>
                  <a:schemeClr val="bg1"/>
                </a:solidFill>
                <a:effectLst>
                  <a:outerShdw blurRad="50800" dist="38100" dir="2700000" algn="tl" rotWithShape="0">
                    <a:srgbClr val="000000">
                      <a:alpha val="43000"/>
                    </a:srgbClr>
                  </a:outerShdw>
                </a:effectLst>
                <a:latin typeface="Helvetica Neue"/>
                <a:cs typeface="Helvetica Neue"/>
              </a:rPr>
              <a:t>). Grading defines the ideal prospect and tells you how interested you should be in that prospect.</a:t>
            </a:r>
          </a:p>
        </p:txBody>
      </p:sp>
    </p:spTree>
    <p:extLst>
      <p:ext uri="{BB962C8B-B14F-4D97-AF65-F5344CB8AC3E}">
        <p14:creationId xmlns:p14="http://schemas.microsoft.com/office/powerpoint/2010/main" val="3246468542"/>
      </p:ext>
    </p:extLst>
  </p:cSld>
  <p:clrMapOvr>
    <a:masterClrMapping/>
  </p:clrMapOvr>
  <p:transition xmlns:p14="http://schemas.microsoft.com/office/powerpoint/2010/mai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SFDC - Pardot Information.jpg"/>
          <p:cNvPicPr>
            <a:picLocks noGrp="1" noChangeAspect="1"/>
          </p:cNvPicPr>
          <p:nvPr>
            <p:ph idx="1"/>
          </p:nvPr>
        </p:nvPicPr>
        <p:blipFill>
          <a:blip r:embed="rId2">
            <a:extLst>
              <a:ext uri="{28A0092B-C50C-407E-A947-70E740481C1C}">
                <a14:useLocalDpi xmlns:a14="http://schemas.microsoft.com/office/drawing/2010/main" val="0"/>
              </a:ext>
            </a:extLst>
          </a:blip>
          <a:srcRect t="-158388" b="-158388"/>
          <a:stretch>
            <a:fillRect/>
          </a:stretch>
        </p:blipFill>
        <p:spPr>
          <a:xfrm>
            <a:off x="170396" y="137554"/>
            <a:ext cx="8630158" cy="4746283"/>
          </a:xfrm>
          <a:prstGeom prst="rect">
            <a:avLst/>
          </a:prstGeom>
          <a:ln>
            <a:noFill/>
          </a:ln>
        </p:spPr>
      </p:pic>
      <p:sp>
        <p:nvSpPr>
          <p:cNvPr id="2" name="Title 1"/>
          <p:cNvSpPr>
            <a:spLocks noGrp="1"/>
          </p:cNvSpPr>
          <p:nvPr>
            <p:ph type="title"/>
          </p:nvPr>
        </p:nvSpPr>
        <p:spPr>
          <a:xfrm>
            <a:off x="509588" y="190501"/>
            <a:ext cx="8229600" cy="594122"/>
          </a:xfrm>
        </p:spPr>
        <p:txBody>
          <a:bodyPr/>
          <a:lstStyle/>
          <a:p>
            <a:r>
              <a:rPr lang="en-US" dirty="0" err="1"/>
              <a:t>Salesforce</a:t>
            </a:r>
            <a:endParaRPr lang="en-US" dirty="0"/>
          </a:p>
        </p:txBody>
      </p:sp>
      <p:sp>
        <p:nvSpPr>
          <p:cNvPr id="10" name="Rectangle 9"/>
          <p:cNvSpPr/>
          <p:nvPr/>
        </p:nvSpPr>
        <p:spPr>
          <a:xfrm>
            <a:off x="5766716" y="360684"/>
            <a:ext cx="3083871" cy="461665"/>
          </a:xfrm>
          <a:prstGeom prst="rect">
            <a:avLst/>
          </a:prstGeom>
        </p:spPr>
        <p:txBody>
          <a:bodyPr wrap="none">
            <a:spAutoFit/>
          </a:bodyPr>
          <a:lstStyle/>
          <a:p>
            <a:pPr marL="0" indent="0" algn="r">
              <a:buNone/>
            </a:pPr>
            <a:r>
              <a:rPr lang="en-US" i="1" dirty="0" smtClean="0">
                <a:solidFill>
                  <a:schemeClr val="bg2"/>
                </a:solidFill>
              </a:rPr>
              <a:t>Scoring and Grading</a:t>
            </a:r>
            <a:endParaRPr lang="en-US" i="1" dirty="0">
              <a:solidFill>
                <a:schemeClr val="bg2"/>
              </a:solidFill>
            </a:endParaRPr>
          </a:p>
        </p:txBody>
      </p:sp>
      <p:sp>
        <p:nvSpPr>
          <p:cNvPr id="5" name="Line Callout 2 4"/>
          <p:cNvSpPr/>
          <p:nvPr/>
        </p:nvSpPr>
        <p:spPr>
          <a:xfrm>
            <a:off x="170397" y="3410612"/>
            <a:ext cx="2058987" cy="1066563"/>
          </a:xfrm>
          <a:prstGeom prst="borderCallout2">
            <a:avLst>
              <a:gd name="adj1" fmla="val 101811"/>
              <a:gd name="adj2" fmla="val 497"/>
              <a:gd name="adj3" fmla="val 99416"/>
              <a:gd name="adj4" fmla="val 99032"/>
              <a:gd name="adj5" fmla="val -100690"/>
              <a:gd name="adj6" fmla="val 107024"/>
            </a:avLst>
          </a:prstGeom>
          <a:ln>
            <a:solidFill>
              <a:srgbClr val="1186D7"/>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600" b="1" dirty="0">
                <a:solidFill>
                  <a:srgbClr val="7F7F7F"/>
                </a:solidFill>
                <a:latin typeface="Helvetica Neue"/>
                <a:cs typeface="Helvetica Neue"/>
              </a:rPr>
              <a:t>Pardot Score</a:t>
            </a:r>
          </a:p>
          <a:p>
            <a:pPr algn="ctr" fontAlgn="auto">
              <a:spcBef>
                <a:spcPts val="0"/>
              </a:spcBef>
              <a:spcAft>
                <a:spcPts val="0"/>
              </a:spcAft>
              <a:defRPr/>
            </a:pPr>
            <a:r>
              <a:rPr lang="en-US" sz="1600" dirty="0">
                <a:solidFill>
                  <a:srgbClr val="7F7F7F"/>
                </a:solidFill>
                <a:latin typeface="Helvetica Neue"/>
                <a:cs typeface="Helvetica Neue"/>
              </a:rPr>
              <a:t>Has this prospect taken important activities online?</a:t>
            </a:r>
          </a:p>
        </p:txBody>
      </p:sp>
      <p:sp>
        <p:nvSpPr>
          <p:cNvPr id="6" name="Line Callout 2 5"/>
          <p:cNvSpPr/>
          <p:nvPr/>
        </p:nvSpPr>
        <p:spPr>
          <a:xfrm>
            <a:off x="5989427" y="3248118"/>
            <a:ext cx="2058987" cy="1272778"/>
          </a:xfrm>
          <a:prstGeom prst="borderCallout2">
            <a:avLst>
              <a:gd name="adj1" fmla="val 100015"/>
              <a:gd name="adj2" fmla="val 99680"/>
              <a:gd name="adj3" fmla="val 100614"/>
              <a:gd name="adj4" fmla="val -2124"/>
              <a:gd name="adj5" fmla="val -73709"/>
              <a:gd name="adj6" fmla="val -31223"/>
            </a:avLst>
          </a:prstGeom>
          <a:ln>
            <a:solidFill>
              <a:srgbClr val="1186D7"/>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600" b="1" dirty="0" smtClean="0">
                <a:solidFill>
                  <a:srgbClr val="7F7F7F"/>
                </a:solidFill>
                <a:latin typeface="Helvetica Neue"/>
                <a:cs typeface="Helvetica Neue"/>
              </a:rPr>
              <a:t>Pardot </a:t>
            </a:r>
            <a:r>
              <a:rPr lang="en-US" sz="1600" b="1" dirty="0">
                <a:solidFill>
                  <a:srgbClr val="7F7F7F"/>
                </a:solidFill>
                <a:latin typeface="Helvetica Neue"/>
                <a:cs typeface="Helvetica Neue"/>
              </a:rPr>
              <a:t>Grade</a:t>
            </a:r>
          </a:p>
          <a:p>
            <a:pPr algn="ctr" fontAlgn="auto">
              <a:spcBef>
                <a:spcPts val="0"/>
              </a:spcBef>
              <a:spcAft>
                <a:spcPts val="0"/>
              </a:spcAft>
              <a:defRPr/>
            </a:pPr>
            <a:r>
              <a:rPr lang="en-US" sz="1600" dirty="0">
                <a:solidFill>
                  <a:srgbClr val="7F7F7F"/>
                </a:solidFill>
                <a:latin typeface="Helvetica Neue"/>
                <a:cs typeface="Helvetica Neue"/>
              </a:rPr>
              <a:t>How well does this prospect match the ideal profile</a:t>
            </a:r>
            <a:r>
              <a:rPr lang="en-US" sz="1600" dirty="0" smtClean="0">
                <a:solidFill>
                  <a:srgbClr val="7F7F7F"/>
                </a:solidFill>
                <a:latin typeface="Helvetica Neue"/>
                <a:cs typeface="Helvetica Neue"/>
              </a:rPr>
              <a:t>?</a:t>
            </a:r>
            <a:endParaRPr lang="en-US" sz="1600" dirty="0">
              <a:solidFill>
                <a:srgbClr val="7F7F7F"/>
              </a:solidFill>
              <a:latin typeface="Helvetica Neue"/>
              <a:cs typeface="Helvetica Neue"/>
            </a:endParaRPr>
          </a:p>
        </p:txBody>
      </p:sp>
      <p:sp>
        <p:nvSpPr>
          <p:cNvPr id="7" name="Frame 6"/>
          <p:cNvSpPr/>
          <p:nvPr/>
        </p:nvSpPr>
        <p:spPr>
          <a:xfrm>
            <a:off x="5328920" y="2136139"/>
            <a:ext cx="1422264" cy="182880"/>
          </a:xfrm>
          <a:prstGeom prst="frame">
            <a:avLst/>
          </a:prstGeom>
          <a:ln>
            <a:solidFill>
              <a:srgbClr val="1186D7"/>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8" name="Frame 7"/>
          <p:cNvSpPr/>
          <p:nvPr/>
        </p:nvSpPr>
        <p:spPr>
          <a:xfrm>
            <a:off x="1019386" y="2136139"/>
            <a:ext cx="1422264" cy="182880"/>
          </a:xfrm>
          <a:prstGeom prst="frame">
            <a:avLst/>
          </a:prstGeom>
          <a:ln>
            <a:solidFill>
              <a:srgbClr val="1186D7"/>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1168487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FDC - Social Data.jpg"/>
          <p:cNvPicPr>
            <a:picLocks noGrp="1" noChangeAspect="1"/>
          </p:cNvPicPr>
          <p:nvPr>
            <p:ph idx="1"/>
          </p:nvPr>
        </p:nvPicPr>
        <p:blipFill>
          <a:blip r:embed="rId2">
            <a:extLst>
              <a:ext uri="{28A0092B-C50C-407E-A947-70E740481C1C}">
                <a14:useLocalDpi xmlns:a14="http://schemas.microsoft.com/office/drawing/2010/main" val="0"/>
              </a:ext>
            </a:extLst>
          </a:blip>
          <a:srcRect t="-48373" b="-48373"/>
          <a:stretch>
            <a:fillRect/>
          </a:stretch>
        </p:blipFill>
        <p:spPr>
          <a:xfrm>
            <a:off x="758952" y="208855"/>
            <a:ext cx="7645146" cy="4204519"/>
          </a:xfrm>
          <a:prstGeom prst="rect">
            <a:avLst/>
          </a:prstGeom>
        </p:spPr>
      </p:pic>
      <p:sp>
        <p:nvSpPr>
          <p:cNvPr id="3" name="Title 2"/>
          <p:cNvSpPr>
            <a:spLocks noGrp="1"/>
          </p:cNvSpPr>
          <p:nvPr>
            <p:ph type="title"/>
          </p:nvPr>
        </p:nvSpPr>
        <p:spPr/>
        <p:txBody>
          <a:bodyPr/>
          <a:lstStyle/>
          <a:p>
            <a:r>
              <a:rPr lang="en-US" dirty="0" err="1"/>
              <a:t>Salesforce</a:t>
            </a:r>
            <a:endParaRPr lang="en-US" dirty="0"/>
          </a:p>
        </p:txBody>
      </p:sp>
      <p:sp>
        <p:nvSpPr>
          <p:cNvPr id="7" name="Rectangle 6"/>
          <p:cNvSpPr/>
          <p:nvPr/>
        </p:nvSpPr>
        <p:spPr>
          <a:xfrm>
            <a:off x="7015856" y="360684"/>
            <a:ext cx="1834731" cy="461665"/>
          </a:xfrm>
          <a:prstGeom prst="rect">
            <a:avLst/>
          </a:prstGeom>
        </p:spPr>
        <p:txBody>
          <a:bodyPr wrap="none">
            <a:spAutoFit/>
          </a:bodyPr>
          <a:lstStyle/>
          <a:p>
            <a:pPr marL="0" indent="0" algn="r">
              <a:buNone/>
            </a:pPr>
            <a:r>
              <a:rPr lang="en-US" i="1" dirty="0" smtClean="0">
                <a:solidFill>
                  <a:schemeClr val="bg2"/>
                </a:solidFill>
              </a:rPr>
              <a:t>Social Data</a:t>
            </a:r>
            <a:endParaRPr lang="en-US" i="1" dirty="0">
              <a:solidFill>
                <a:schemeClr val="bg2"/>
              </a:solidFill>
            </a:endParaRPr>
          </a:p>
        </p:txBody>
      </p:sp>
    </p:spTree>
    <p:extLst>
      <p:ext uri="{BB962C8B-B14F-4D97-AF65-F5344CB8AC3E}">
        <p14:creationId xmlns:p14="http://schemas.microsoft.com/office/powerpoint/2010/main" val="2716730027"/>
      </p:ext>
    </p:extLst>
  </p:cSld>
  <p:clrMapOvr>
    <a:masterClrMapping/>
  </p:clrMapOvr>
  <p:transition xmlns:p14="http://schemas.microsoft.com/office/powerpoint/2010/mai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SFDC - Prospect Lists.jpg"/>
          <p:cNvPicPr>
            <a:picLocks noGrp="1" noChangeAspect="1"/>
          </p:cNvPicPr>
          <p:nvPr>
            <p:ph idx="1"/>
          </p:nvPr>
        </p:nvPicPr>
        <p:blipFill>
          <a:blip r:embed="rId2">
            <a:extLst>
              <a:ext uri="{28A0092B-C50C-407E-A947-70E740481C1C}">
                <a14:useLocalDpi xmlns:a14="http://schemas.microsoft.com/office/drawing/2010/main" val="0"/>
              </a:ext>
            </a:extLst>
          </a:blip>
          <a:srcRect l="-1059" r="-1059"/>
          <a:stretch>
            <a:fillRect/>
          </a:stretch>
        </p:blipFill>
        <p:spPr>
          <a:xfrm>
            <a:off x="1715330" y="1334053"/>
            <a:ext cx="5040906" cy="2772279"/>
          </a:xfrm>
          <a:prstGeom prst="rect">
            <a:avLst/>
          </a:prstGeom>
        </p:spPr>
      </p:pic>
      <p:sp>
        <p:nvSpPr>
          <p:cNvPr id="2" name="Title 1"/>
          <p:cNvSpPr>
            <a:spLocks noGrp="1"/>
          </p:cNvSpPr>
          <p:nvPr>
            <p:ph type="title"/>
          </p:nvPr>
        </p:nvSpPr>
        <p:spPr>
          <a:xfrm>
            <a:off x="509588" y="190501"/>
            <a:ext cx="8229600" cy="594122"/>
          </a:xfrm>
        </p:spPr>
        <p:txBody>
          <a:bodyPr/>
          <a:lstStyle/>
          <a:p>
            <a:r>
              <a:rPr lang="en-US" dirty="0" err="1" smtClean="0"/>
              <a:t>Salesforce</a:t>
            </a:r>
            <a:endParaRPr lang="en-US" dirty="0"/>
          </a:p>
        </p:txBody>
      </p:sp>
      <p:sp>
        <p:nvSpPr>
          <p:cNvPr id="7" name="Rectangle 6"/>
          <p:cNvSpPr/>
          <p:nvPr/>
        </p:nvSpPr>
        <p:spPr>
          <a:xfrm>
            <a:off x="6523931" y="329961"/>
            <a:ext cx="2193754" cy="461665"/>
          </a:xfrm>
          <a:prstGeom prst="rect">
            <a:avLst/>
          </a:prstGeom>
        </p:spPr>
        <p:txBody>
          <a:bodyPr wrap="none">
            <a:spAutoFit/>
          </a:bodyPr>
          <a:lstStyle/>
          <a:p>
            <a:pPr marL="0" indent="0" algn="r">
              <a:buNone/>
            </a:pPr>
            <a:r>
              <a:rPr lang="en-US" i="1" dirty="0" smtClean="0">
                <a:solidFill>
                  <a:schemeClr val="bg2"/>
                </a:solidFill>
              </a:rPr>
              <a:t>Prospect Lists</a:t>
            </a:r>
            <a:endParaRPr lang="en-US" i="1" dirty="0">
              <a:solidFill>
                <a:schemeClr val="bg2"/>
              </a:solidFill>
            </a:endParaRPr>
          </a:p>
        </p:txBody>
      </p:sp>
    </p:spTree>
    <p:extLst>
      <p:ext uri="{BB962C8B-B14F-4D97-AF65-F5344CB8AC3E}">
        <p14:creationId xmlns:p14="http://schemas.microsoft.com/office/powerpoint/2010/main" val="1301882080"/>
      </p:ext>
    </p:extLst>
  </p:cSld>
  <p:clrMapOvr>
    <a:masterClrMapping/>
  </p:clrMapOvr>
  <p:transition xmlns:p14="http://schemas.microsoft.com/office/powerpoint/2010/mai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FDC - Email as Activity.jpg"/>
          <p:cNvPicPr>
            <a:picLocks noGrp="1" noChangeAspect="1"/>
          </p:cNvPicPr>
          <p:nvPr>
            <p:ph idx="1"/>
          </p:nvPr>
        </p:nvPicPr>
        <p:blipFill>
          <a:blip r:embed="rId2">
            <a:extLst>
              <a:ext uri="{28A0092B-C50C-407E-A947-70E740481C1C}">
                <a14:useLocalDpi xmlns:a14="http://schemas.microsoft.com/office/drawing/2010/main" val="0"/>
              </a:ext>
            </a:extLst>
          </a:blip>
          <a:srcRect t="-127332" b="-127332"/>
          <a:stretch>
            <a:fillRect/>
          </a:stretch>
        </p:blipFill>
        <p:spPr>
          <a:xfrm>
            <a:off x="92068" y="-139545"/>
            <a:ext cx="8936990" cy="4915019"/>
          </a:xfrm>
          <a:prstGeom prst="rect">
            <a:avLst/>
          </a:prstGeom>
          <a:ln>
            <a:solidFill>
              <a:srgbClr val="1186D7"/>
            </a:solidFill>
          </a:ln>
        </p:spPr>
      </p:pic>
      <p:sp>
        <p:nvSpPr>
          <p:cNvPr id="2" name="Title 1"/>
          <p:cNvSpPr>
            <a:spLocks noGrp="1"/>
          </p:cNvSpPr>
          <p:nvPr>
            <p:ph type="title"/>
          </p:nvPr>
        </p:nvSpPr>
        <p:spPr>
          <a:xfrm>
            <a:off x="509588" y="190501"/>
            <a:ext cx="8229600" cy="594122"/>
          </a:xfrm>
        </p:spPr>
        <p:txBody>
          <a:bodyPr/>
          <a:lstStyle/>
          <a:p>
            <a:r>
              <a:rPr lang="en-US" dirty="0" err="1"/>
              <a:t>Salesforce</a:t>
            </a:r>
            <a:endParaRPr lang="en-US" dirty="0"/>
          </a:p>
        </p:txBody>
      </p:sp>
      <p:sp>
        <p:nvSpPr>
          <p:cNvPr id="7" name="Rectangle 6"/>
          <p:cNvSpPr/>
          <p:nvPr/>
        </p:nvSpPr>
        <p:spPr>
          <a:xfrm>
            <a:off x="5150359" y="329961"/>
            <a:ext cx="3567327" cy="461665"/>
          </a:xfrm>
          <a:prstGeom prst="rect">
            <a:avLst/>
          </a:prstGeom>
        </p:spPr>
        <p:txBody>
          <a:bodyPr wrap="none">
            <a:spAutoFit/>
          </a:bodyPr>
          <a:lstStyle/>
          <a:p>
            <a:pPr marL="0" indent="0" algn="r">
              <a:buNone/>
            </a:pPr>
            <a:r>
              <a:rPr lang="en-US" i="1" dirty="0" smtClean="0">
                <a:solidFill>
                  <a:schemeClr val="bg2"/>
                </a:solidFill>
              </a:rPr>
              <a:t>Prospect Activity History</a:t>
            </a:r>
            <a:endParaRPr lang="en-US" i="1" dirty="0">
              <a:solidFill>
                <a:schemeClr val="bg2"/>
              </a:solidFill>
            </a:endParaRPr>
          </a:p>
        </p:txBody>
      </p:sp>
      <p:sp>
        <p:nvSpPr>
          <p:cNvPr id="6" name="Line Callout 3 5"/>
          <p:cNvSpPr/>
          <p:nvPr/>
        </p:nvSpPr>
        <p:spPr>
          <a:xfrm>
            <a:off x="1955800" y="3108113"/>
            <a:ext cx="5225256" cy="1582419"/>
          </a:xfrm>
          <a:prstGeom prst="borderCallout3">
            <a:avLst>
              <a:gd name="adj1" fmla="val -78571"/>
              <a:gd name="adj2" fmla="val -33160"/>
              <a:gd name="adj3" fmla="val 8732"/>
              <a:gd name="adj4" fmla="val -33898"/>
              <a:gd name="adj5" fmla="val 93562"/>
              <a:gd name="adj6" fmla="val -17260"/>
              <a:gd name="adj7" fmla="val 93648"/>
              <a:gd name="adj8" fmla="val -3666"/>
            </a:avLst>
          </a:prstGeom>
          <a:ln>
            <a:solidFill>
              <a:srgbClr val="1186D7"/>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600" b="1" dirty="0">
                <a:solidFill>
                  <a:srgbClr val="7F7F7F"/>
                </a:solidFill>
                <a:latin typeface="Helvetica Neue"/>
                <a:cs typeface="Helvetica Neue"/>
              </a:rPr>
              <a:t>Emails</a:t>
            </a:r>
          </a:p>
          <a:p>
            <a:pPr algn="ctr" fontAlgn="auto">
              <a:spcBef>
                <a:spcPts val="0"/>
              </a:spcBef>
              <a:spcAft>
                <a:spcPts val="0"/>
              </a:spcAft>
              <a:defRPr/>
            </a:pPr>
            <a:r>
              <a:rPr lang="en-US" sz="1600" dirty="0">
                <a:solidFill>
                  <a:srgbClr val="7F7F7F"/>
                </a:solidFill>
                <a:latin typeface="Helvetica Neue"/>
                <a:cs typeface="Helvetica Neue"/>
              </a:rPr>
              <a:t>Type of emails: </a:t>
            </a:r>
          </a:p>
          <a:p>
            <a:pPr algn="ctr" fontAlgn="auto">
              <a:spcBef>
                <a:spcPts val="0"/>
              </a:spcBef>
              <a:spcAft>
                <a:spcPts val="0"/>
              </a:spcAft>
              <a:defRPr/>
            </a:pPr>
            <a:r>
              <a:rPr lang="en-US" sz="1600" dirty="0">
                <a:solidFill>
                  <a:srgbClr val="7F7F7F"/>
                </a:solidFill>
                <a:latin typeface="Helvetica Neue"/>
                <a:cs typeface="Helvetica Neue"/>
              </a:rPr>
              <a:t>List emails, plug-in emails, drip program emails</a:t>
            </a:r>
          </a:p>
          <a:p>
            <a:pPr algn="ctr" fontAlgn="auto">
              <a:spcBef>
                <a:spcPts val="0"/>
              </a:spcBef>
              <a:spcAft>
                <a:spcPts val="0"/>
              </a:spcAft>
              <a:defRPr/>
            </a:pPr>
            <a:endParaRPr lang="en-US" sz="1600" dirty="0">
              <a:solidFill>
                <a:srgbClr val="7F7F7F"/>
              </a:solidFill>
              <a:latin typeface="Helvetica Neue"/>
              <a:cs typeface="Helvetica Neue"/>
            </a:endParaRPr>
          </a:p>
          <a:p>
            <a:pPr algn="ctr" fontAlgn="auto">
              <a:spcBef>
                <a:spcPts val="0"/>
              </a:spcBef>
              <a:spcAft>
                <a:spcPts val="0"/>
              </a:spcAft>
              <a:defRPr/>
            </a:pPr>
            <a:r>
              <a:rPr lang="en-US" sz="1600" dirty="0">
                <a:solidFill>
                  <a:srgbClr val="7F7F7F"/>
                </a:solidFill>
                <a:latin typeface="Helvetica Neue"/>
                <a:cs typeface="Helvetica Neue"/>
              </a:rPr>
              <a:t>Subject line </a:t>
            </a:r>
            <a:r>
              <a:rPr lang="en-US" sz="1600" dirty="0" smtClean="0">
                <a:solidFill>
                  <a:srgbClr val="7F7F7F"/>
                </a:solidFill>
                <a:latin typeface="Helvetica Neue"/>
                <a:cs typeface="Helvetica Neue"/>
              </a:rPr>
              <a:t>indicates </a:t>
            </a:r>
            <a:r>
              <a:rPr lang="en-US" sz="1600" dirty="0">
                <a:solidFill>
                  <a:srgbClr val="7F7F7F"/>
                </a:solidFill>
                <a:latin typeface="Helvetica Neue"/>
                <a:cs typeface="Helvetica Neue"/>
              </a:rPr>
              <a:t>what kind of email was sent to your prospect</a:t>
            </a:r>
          </a:p>
        </p:txBody>
      </p:sp>
    </p:spTree>
    <p:extLst>
      <p:ext uri="{BB962C8B-B14F-4D97-AF65-F5344CB8AC3E}">
        <p14:creationId xmlns:p14="http://schemas.microsoft.com/office/powerpoint/2010/main" val="2729550078"/>
      </p:ext>
    </p:extLst>
  </p:cSld>
  <p:clrMapOvr>
    <a:masterClrMapping/>
  </p:clrMapOvr>
  <p:transition xmlns:p14="http://schemas.microsoft.com/office/powerpoint/2010/mai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588" y="190501"/>
            <a:ext cx="8229600" cy="594122"/>
          </a:xfrm>
        </p:spPr>
        <p:txBody>
          <a:bodyPr/>
          <a:lstStyle/>
          <a:p>
            <a:r>
              <a:rPr lang="en-US" dirty="0" smtClean="0"/>
              <a:t>Nurturing Campaigns</a:t>
            </a:r>
            <a:endParaRPr lang="en-US" dirty="0"/>
          </a:p>
        </p:txBody>
      </p:sp>
      <p:pic>
        <p:nvPicPr>
          <p:cNvPr id="3" name="Picture 2"/>
          <p:cNvPicPr>
            <a:picLocks noChangeAspect="1"/>
          </p:cNvPicPr>
          <p:nvPr/>
        </p:nvPicPr>
        <p:blipFill>
          <a:blip r:embed="rId2"/>
          <a:stretch>
            <a:fillRect/>
          </a:stretch>
        </p:blipFill>
        <p:spPr>
          <a:xfrm>
            <a:off x="1131335" y="812800"/>
            <a:ext cx="2945069" cy="4514946"/>
          </a:xfrm>
          <a:prstGeom prst="rect">
            <a:avLst/>
          </a:prstGeom>
        </p:spPr>
      </p:pic>
      <p:sp>
        <p:nvSpPr>
          <p:cNvPr id="4" name="TextBox 3"/>
          <p:cNvSpPr txBox="1"/>
          <p:nvPr/>
        </p:nvSpPr>
        <p:spPr>
          <a:xfrm>
            <a:off x="4876790" y="1847601"/>
            <a:ext cx="3288686" cy="1938992"/>
          </a:xfrm>
          <a:prstGeom prst="rect">
            <a:avLst/>
          </a:prstGeom>
          <a:noFill/>
        </p:spPr>
        <p:txBody>
          <a:bodyPr wrap="square" rtlCol="0">
            <a:spAutoFit/>
          </a:bodyPr>
          <a:lstStyle/>
          <a:p>
            <a:pPr algn="r"/>
            <a:r>
              <a:rPr lang="en-US" dirty="0" smtClean="0">
                <a:latin typeface="Helvetica Neue"/>
                <a:cs typeface="Helvetica Neue"/>
              </a:rPr>
              <a:t>This example illustrates one way in which drip campaigns can be used to nurture prospects.</a:t>
            </a:r>
            <a:endParaRPr lang="en-US" dirty="0">
              <a:latin typeface="Helvetica Neue"/>
              <a:cs typeface="Helvetica Neue"/>
            </a:endParaRPr>
          </a:p>
        </p:txBody>
      </p:sp>
    </p:spTree>
    <p:extLst>
      <p:ext uri="{BB962C8B-B14F-4D97-AF65-F5344CB8AC3E}">
        <p14:creationId xmlns:p14="http://schemas.microsoft.com/office/powerpoint/2010/main" val="1476247569"/>
      </p:ext>
    </p:extLst>
  </p:cSld>
  <p:clrMapOvr>
    <a:masterClrMapping/>
  </p:clrMapOvr>
  <p:transition xmlns:p14="http://schemas.microsoft.com/office/powerpoint/2010/mai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p:txBody>
          <a:bodyPr/>
          <a:lstStyle/>
          <a:p>
            <a:r>
              <a:rPr lang="en-US" sz="2000" i="1" dirty="0" smtClean="0">
                <a:solidFill>
                  <a:srgbClr val="FFFFFF"/>
                </a:solidFill>
                <a:latin typeface="Arial Unicode MS" charset="0"/>
                <a:ea typeface="ＭＳ Ｐゴシック" charset="0"/>
                <a:cs typeface="Arial Unicode MS" charset="0"/>
              </a:rPr>
              <a:t>Email Plug-Ins, </a:t>
            </a:r>
            <a:r>
              <a:rPr lang="en-US" sz="2000" i="1" dirty="0" err="1" smtClean="0">
                <a:solidFill>
                  <a:srgbClr val="FFFFFF"/>
                </a:solidFill>
                <a:latin typeface="Arial Unicode MS" charset="0"/>
                <a:ea typeface="ＭＳ Ｐゴシック" charset="0"/>
                <a:cs typeface="Arial Unicode MS" charset="0"/>
              </a:rPr>
              <a:t>LeadDeck</a:t>
            </a:r>
            <a:endParaRPr lang="en-US" sz="2000" i="1" dirty="0">
              <a:solidFill>
                <a:srgbClr val="FFFFFF"/>
              </a:solidFill>
              <a:latin typeface="Arial Unicode MS" charset="0"/>
              <a:ea typeface="ＭＳ Ｐゴシック" charset="0"/>
              <a:cs typeface="Arial Unicode MS" charset="0"/>
            </a:endParaRPr>
          </a:p>
        </p:txBody>
      </p:sp>
      <p:sp>
        <p:nvSpPr>
          <p:cNvPr id="2" name="Subtitle 1"/>
          <p:cNvSpPr>
            <a:spLocks noGrp="1"/>
          </p:cNvSpPr>
          <p:nvPr>
            <p:ph type="subTitle" idx="1"/>
          </p:nvPr>
        </p:nvSpPr>
        <p:spPr/>
        <p:txBody>
          <a:bodyPr/>
          <a:lstStyle/>
          <a:p>
            <a:endParaRPr lang="en-US"/>
          </a:p>
        </p:txBody>
      </p:sp>
      <p:sp>
        <p:nvSpPr>
          <p:cNvPr id="11266" name="Title 1"/>
          <p:cNvSpPr txBox="1">
            <a:spLocks/>
          </p:cNvSpPr>
          <p:nvPr/>
        </p:nvSpPr>
        <p:spPr bwMode="auto">
          <a:xfrm>
            <a:off x="4057650" y="1982269"/>
            <a:ext cx="553419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4000" b="1" dirty="0" smtClean="0">
                <a:solidFill>
                  <a:schemeClr val="bg1"/>
                </a:solidFill>
                <a:ea typeface="ＭＳ Ｐゴシック" charset="0"/>
                <a:cs typeface="ＭＳ Ｐゴシック" charset="0"/>
              </a:rPr>
              <a:t>Tools for Sales</a:t>
            </a:r>
            <a:endParaRPr lang="en-US" sz="4000" b="1" dirty="0">
              <a:solidFill>
                <a:schemeClr val="bg1"/>
              </a:solidFill>
              <a:ea typeface="ＭＳ Ｐゴシック" charset="0"/>
              <a:cs typeface="ＭＳ Ｐゴシック" charset="0"/>
            </a:endParaRPr>
          </a:p>
        </p:txBody>
      </p:sp>
    </p:spTree>
    <p:extLst>
      <p:ext uri="{BB962C8B-B14F-4D97-AF65-F5344CB8AC3E}">
        <p14:creationId xmlns:p14="http://schemas.microsoft.com/office/powerpoint/2010/main" val="351323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0883" y="819136"/>
            <a:ext cx="7045284" cy="4028390"/>
          </a:xfrm>
        </p:spPr>
      </p:pic>
      <p:sp>
        <p:nvSpPr>
          <p:cNvPr id="3" name="Title 2"/>
          <p:cNvSpPr>
            <a:spLocks noGrp="1"/>
          </p:cNvSpPr>
          <p:nvPr>
            <p:ph type="title"/>
          </p:nvPr>
        </p:nvSpPr>
        <p:spPr/>
        <p:txBody>
          <a:bodyPr/>
          <a:lstStyle/>
          <a:p>
            <a:r>
              <a:rPr lang="en-US" dirty="0" smtClean="0"/>
              <a:t>Salesforce1</a:t>
            </a:r>
            <a:endParaRPr lang="en-US" dirty="0"/>
          </a:p>
        </p:txBody>
      </p:sp>
      <p:sp>
        <p:nvSpPr>
          <p:cNvPr id="4" name="Rectangle 3"/>
          <p:cNvSpPr/>
          <p:nvPr/>
        </p:nvSpPr>
        <p:spPr>
          <a:xfrm>
            <a:off x="8583989" y="309480"/>
            <a:ext cx="184666" cy="461665"/>
          </a:xfrm>
          <a:prstGeom prst="rect">
            <a:avLst/>
          </a:prstGeom>
        </p:spPr>
        <p:txBody>
          <a:bodyPr wrap="none">
            <a:spAutoFit/>
          </a:bodyPr>
          <a:lstStyle/>
          <a:p>
            <a:pPr marL="0" indent="0" algn="r">
              <a:buNone/>
            </a:pPr>
            <a:endParaRPr lang="en-US" i="1" dirty="0">
              <a:solidFill>
                <a:srgbClr val="00A1E0"/>
              </a:solidFill>
            </a:endParaRPr>
          </a:p>
        </p:txBody>
      </p:sp>
    </p:spTree>
    <p:extLst>
      <p:ext uri="{BB962C8B-B14F-4D97-AF65-F5344CB8AC3E}">
        <p14:creationId xmlns:p14="http://schemas.microsoft.com/office/powerpoint/2010/main" val="2551782111"/>
      </p:ext>
    </p:extLst>
  </p:cSld>
  <p:clrMapOvr>
    <a:masterClrMapping/>
  </p:clrMapOvr>
  <p:transition xmlns:p14="http://schemas.microsoft.com/office/powerpoint/2010/mai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p:txBody>
          <a:bodyPr/>
          <a:lstStyle/>
          <a:p>
            <a:r>
              <a:rPr lang="en-US" sz="2000" i="1" dirty="0" smtClean="0">
                <a:solidFill>
                  <a:schemeClr val="bg1"/>
                </a:solidFill>
                <a:latin typeface="Arial Unicode MS" charset="0"/>
                <a:ea typeface="ＭＳ Ｐゴシック" charset="0"/>
                <a:cs typeface="Arial Unicode MS" charset="0"/>
              </a:rPr>
              <a:t>Email Notifications, Daily Reports, User Settings</a:t>
            </a:r>
            <a:endParaRPr lang="en-US" sz="2000" i="1" dirty="0">
              <a:solidFill>
                <a:schemeClr val="bg1"/>
              </a:solidFill>
              <a:latin typeface="Arial Unicode MS" charset="0"/>
              <a:ea typeface="ＭＳ Ｐゴシック" charset="0"/>
              <a:cs typeface="Arial Unicode MS" charset="0"/>
            </a:endParaRPr>
          </a:p>
        </p:txBody>
      </p:sp>
      <p:sp>
        <p:nvSpPr>
          <p:cNvPr id="2" name="Subtitle 1"/>
          <p:cNvSpPr>
            <a:spLocks noGrp="1"/>
          </p:cNvSpPr>
          <p:nvPr>
            <p:ph type="subTitle" idx="1"/>
          </p:nvPr>
        </p:nvSpPr>
        <p:spPr/>
        <p:txBody>
          <a:bodyPr/>
          <a:lstStyle/>
          <a:p>
            <a:endParaRPr lang="en-US"/>
          </a:p>
        </p:txBody>
      </p:sp>
      <p:sp>
        <p:nvSpPr>
          <p:cNvPr id="11266" name="Title 1"/>
          <p:cNvSpPr txBox="1">
            <a:spLocks/>
          </p:cNvSpPr>
          <p:nvPr/>
        </p:nvSpPr>
        <p:spPr bwMode="auto">
          <a:xfrm>
            <a:off x="4057650" y="1982269"/>
            <a:ext cx="553419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4000" b="1" dirty="0" smtClean="0">
                <a:solidFill>
                  <a:schemeClr val="bg1"/>
                </a:solidFill>
                <a:ea typeface="ＭＳ Ｐゴシック" charset="0"/>
                <a:cs typeface="ＭＳ Ｐゴシック" charset="0"/>
              </a:rPr>
              <a:t>User Settings</a:t>
            </a:r>
            <a:endParaRPr lang="en-US" sz="4000" b="1" dirty="0">
              <a:solidFill>
                <a:schemeClr val="bg1"/>
              </a:solidFill>
              <a:ea typeface="ＭＳ Ｐゴシック" charset="0"/>
              <a:cs typeface="ＭＳ Ｐゴシック" charset="0"/>
            </a:endParaRPr>
          </a:p>
        </p:txBody>
      </p:sp>
    </p:spTree>
    <p:extLst>
      <p:ext uri="{BB962C8B-B14F-4D97-AF65-F5344CB8AC3E}">
        <p14:creationId xmlns:p14="http://schemas.microsoft.com/office/powerpoint/2010/main" val="174220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p:txBody>
          <a:bodyPr/>
          <a:lstStyle/>
          <a:p>
            <a:r>
              <a:rPr lang="en-US" sz="2000" i="1" dirty="0" smtClean="0">
                <a:solidFill>
                  <a:srgbClr val="FFFFFF"/>
                </a:solidFill>
                <a:latin typeface="Arial Unicode MS" charset="0"/>
                <a:ea typeface="ＭＳ Ｐゴシック" charset="0"/>
                <a:cs typeface="Arial Unicode MS" charset="0"/>
              </a:rPr>
              <a:t>B2B Marketing Automation</a:t>
            </a:r>
            <a:endParaRPr lang="en-US" sz="2000" i="1" dirty="0">
              <a:solidFill>
                <a:srgbClr val="FFFFFF"/>
              </a:solidFill>
              <a:latin typeface="Arial Unicode MS" charset="0"/>
              <a:ea typeface="ＭＳ Ｐゴシック" charset="0"/>
              <a:cs typeface="Arial Unicode MS" charset="0"/>
            </a:endParaRPr>
          </a:p>
        </p:txBody>
      </p:sp>
      <p:sp>
        <p:nvSpPr>
          <p:cNvPr id="2" name="Subtitle 1"/>
          <p:cNvSpPr>
            <a:spLocks noGrp="1"/>
          </p:cNvSpPr>
          <p:nvPr>
            <p:ph type="subTitle" idx="1"/>
          </p:nvPr>
        </p:nvSpPr>
        <p:spPr/>
        <p:txBody>
          <a:bodyPr/>
          <a:lstStyle/>
          <a:p>
            <a:endParaRPr lang="en-US"/>
          </a:p>
        </p:txBody>
      </p:sp>
      <p:sp>
        <p:nvSpPr>
          <p:cNvPr id="11266" name="Title 1"/>
          <p:cNvSpPr txBox="1">
            <a:spLocks/>
          </p:cNvSpPr>
          <p:nvPr/>
        </p:nvSpPr>
        <p:spPr bwMode="auto">
          <a:xfrm>
            <a:off x="4057650" y="1982269"/>
            <a:ext cx="553419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4000" b="1" dirty="0" smtClean="0">
                <a:solidFill>
                  <a:srgbClr val="FFFFFF"/>
                </a:solidFill>
                <a:ea typeface="ＭＳ Ｐゴシック" charset="0"/>
                <a:cs typeface="ＭＳ Ｐゴシック" charset="0"/>
              </a:rPr>
              <a:t>What is </a:t>
            </a:r>
            <a:r>
              <a:rPr lang="en-US" sz="4000" b="1" dirty="0" err="1" smtClean="0">
                <a:solidFill>
                  <a:srgbClr val="FFFFFF"/>
                </a:solidFill>
                <a:ea typeface="ＭＳ Ｐゴシック" charset="0"/>
                <a:cs typeface="ＭＳ Ｐゴシック" charset="0"/>
              </a:rPr>
              <a:t>Pardot</a:t>
            </a:r>
            <a:r>
              <a:rPr lang="en-US" sz="4000" b="1" dirty="0" smtClean="0">
                <a:solidFill>
                  <a:srgbClr val="FFFFFF"/>
                </a:solidFill>
                <a:ea typeface="ＭＳ Ｐゴシック" charset="0"/>
                <a:cs typeface="ＭＳ Ｐゴシック" charset="0"/>
              </a:rPr>
              <a:t>?</a:t>
            </a:r>
            <a:endParaRPr lang="en-US" sz="4000" b="1" dirty="0">
              <a:solidFill>
                <a:srgbClr val="FFFFFF"/>
              </a:solidFill>
              <a:ea typeface="ＭＳ Ｐゴシック" charset="0"/>
              <a:cs typeface="ＭＳ Ｐゴシック"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User Settings</a:t>
            </a:r>
            <a:endParaRPr lang="en-US" dirty="0"/>
          </a:p>
        </p:txBody>
      </p:sp>
      <p:sp>
        <p:nvSpPr>
          <p:cNvPr id="5" name="Content Placeholder 2"/>
          <p:cNvSpPr txBox="1">
            <a:spLocks/>
          </p:cNvSpPr>
          <p:nvPr/>
        </p:nvSpPr>
        <p:spPr bwMode="auto">
          <a:xfrm>
            <a:off x="309241" y="1791419"/>
            <a:ext cx="3960437" cy="175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39489" tIns="69745" rIns="139489" bIns="69745" numCol="1" anchor="t" anchorCtr="0" compatLnSpc="1">
            <a:prstTxWarp prst="textNoShape">
              <a:avLst/>
            </a:prstTxWarp>
            <a:normAutofit fontScale="92500" lnSpcReduction="20000"/>
          </a:bodyPr>
          <a:lstStyle>
            <a:lvl1pPr marL="342900" indent="-342900" algn="l" rtl="0" eaLnBrk="1" fontAlgn="base" hangingPunct="1">
              <a:lnSpc>
                <a:spcPct val="120000"/>
              </a:lnSpc>
              <a:spcBef>
                <a:spcPct val="20000"/>
              </a:spcBef>
              <a:spcAft>
                <a:spcPct val="0"/>
              </a:spcAft>
              <a:buClr>
                <a:srgbClr val="1589D3"/>
              </a:buClr>
              <a:buFont typeface="Arial" charset="0"/>
              <a:buChar char="•"/>
              <a:defRPr sz="2400">
                <a:solidFill>
                  <a:schemeClr val="tx1"/>
                </a:solidFill>
                <a:latin typeface="+mn-lt"/>
                <a:ea typeface="ＭＳ Ｐゴシック" pitchFamily="-112" charset="-128"/>
                <a:cs typeface="ＭＳ Ｐゴシック" pitchFamily="-112" charset="-128"/>
              </a:defRPr>
            </a:lvl1pPr>
            <a:lvl2pPr marL="742950" indent="-285750" algn="l" rtl="0" eaLnBrk="1" fontAlgn="base" hangingPunct="1">
              <a:lnSpc>
                <a:spcPct val="120000"/>
              </a:lnSpc>
              <a:spcBef>
                <a:spcPct val="20000"/>
              </a:spcBef>
              <a:spcAft>
                <a:spcPct val="0"/>
              </a:spcAft>
              <a:buClr>
                <a:srgbClr val="1589D3"/>
              </a:buClr>
              <a:buFont typeface="Arial" charset="0"/>
              <a:buChar char="•"/>
              <a:defRPr sz="2000">
                <a:solidFill>
                  <a:srgbClr val="333333"/>
                </a:solidFill>
                <a:latin typeface="+mn-lt"/>
                <a:ea typeface="ＭＳ Ｐゴシック" pitchFamily="-112" charset="-128"/>
              </a:defRPr>
            </a:lvl2pPr>
            <a:lvl3pPr marL="1143000" indent="-228600" algn="l" rtl="0" eaLnBrk="1" fontAlgn="base" hangingPunct="1">
              <a:lnSpc>
                <a:spcPct val="120000"/>
              </a:lnSpc>
              <a:spcBef>
                <a:spcPct val="20000"/>
              </a:spcBef>
              <a:spcAft>
                <a:spcPct val="0"/>
              </a:spcAft>
              <a:buClr>
                <a:srgbClr val="1589D3"/>
              </a:buClr>
              <a:buFont typeface="Arial" charset="0"/>
              <a:buChar char="•"/>
              <a:defRPr>
                <a:solidFill>
                  <a:schemeClr val="bg2"/>
                </a:solidFill>
                <a:latin typeface="+mn-lt"/>
                <a:ea typeface="ヒラギノ角ゴ Pro W3" charset="-128"/>
                <a:cs typeface="ヒラギノ角ゴ Pro W3" charset="-128"/>
              </a:defRPr>
            </a:lvl3pPr>
            <a:lvl4pPr marL="1600200" indent="-228600" algn="l" rtl="0" eaLnBrk="1" fontAlgn="base" hangingPunct="1">
              <a:lnSpc>
                <a:spcPct val="120000"/>
              </a:lnSpc>
              <a:spcBef>
                <a:spcPct val="20000"/>
              </a:spcBef>
              <a:spcAft>
                <a:spcPct val="0"/>
              </a:spcAft>
              <a:buClr>
                <a:srgbClr val="1589D3"/>
              </a:buClr>
              <a:buFont typeface="Arial" charset="0"/>
              <a:buChar char="•"/>
              <a:defRPr sz="1600">
                <a:solidFill>
                  <a:schemeClr val="bg2"/>
                </a:solidFill>
                <a:latin typeface="+mn-lt"/>
                <a:ea typeface="ヒラギノ角ゴ Pro W3" charset="-128"/>
                <a:cs typeface="ヒラギノ角ゴ Pro W3" charset="0"/>
              </a:defRPr>
            </a:lvl4pPr>
            <a:lvl5pPr marL="2057400" indent="-228600" algn="l" rtl="0" eaLnBrk="1" fontAlgn="base" hangingPunct="1">
              <a:lnSpc>
                <a:spcPct val="120000"/>
              </a:lnSpc>
              <a:spcBef>
                <a:spcPct val="20000"/>
              </a:spcBef>
              <a:spcAft>
                <a:spcPct val="0"/>
              </a:spcAft>
              <a:buClr>
                <a:srgbClr val="1589D3"/>
              </a:buClr>
              <a:buFont typeface="Arial" charset="0"/>
              <a:buChar char="•"/>
              <a:defRPr sz="1600">
                <a:solidFill>
                  <a:schemeClr val="bg2"/>
                </a:solidFill>
                <a:latin typeface="+mn-lt"/>
                <a:ea typeface="ヒラギノ角ゴ Pro W3" charset="-128"/>
                <a:cs typeface="ヒラギノ角ゴ Pro W3" charset="0"/>
              </a:defRPr>
            </a:lvl5pPr>
            <a:lvl6pPr marL="2514600" indent="-228600" algn="l" rtl="0" eaLnBrk="1" fontAlgn="base" hangingPunct="1">
              <a:lnSpc>
                <a:spcPct val="120000"/>
              </a:lnSpc>
              <a:spcBef>
                <a:spcPct val="20000"/>
              </a:spcBef>
              <a:spcAft>
                <a:spcPct val="0"/>
              </a:spcAft>
              <a:buClr>
                <a:schemeClr val="bg2"/>
              </a:buClr>
              <a:buChar char="»"/>
              <a:defRPr sz="1600">
                <a:solidFill>
                  <a:schemeClr val="bg2"/>
                </a:solidFill>
                <a:latin typeface="+mn-lt"/>
                <a:ea typeface="ＭＳ Ｐゴシック" pitchFamily="-112" charset="-128"/>
              </a:defRPr>
            </a:lvl6pPr>
            <a:lvl7pPr marL="2971800" indent="-228600" algn="l" rtl="0" eaLnBrk="1" fontAlgn="base" hangingPunct="1">
              <a:lnSpc>
                <a:spcPct val="120000"/>
              </a:lnSpc>
              <a:spcBef>
                <a:spcPct val="20000"/>
              </a:spcBef>
              <a:spcAft>
                <a:spcPct val="0"/>
              </a:spcAft>
              <a:buClr>
                <a:schemeClr val="bg2"/>
              </a:buClr>
              <a:buChar char="»"/>
              <a:defRPr sz="1600">
                <a:solidFill>
                  <a:schemeClr val="bg2"/>
                </a:solidFill>
                <a:latin typeface="+mn-lt"/>
                <a:ea typeface="ＭＳ Ｐゴシック" pitchFamily="-112" charset="-128"/>
              </a:defRPr>
            </a:lvl7pPr>
            <a:lvl8pPr marL="3429000" indent="-228600" algn="l" rtl="0" eaLnBrk="1" fontAlgn="base" hangingPunct="1">
              <a:lnSpc>
                <a:spcPct val="120000"/>
              </a:lnSpc>
              <a:spcBef>
                <a:spcPct val="20000"/>
              </a:spcBef>
              <a:spcAft>
                <a:spcPct val="0"/>
              </a:spcAft>
              <a:buClr>
                <a:schemeClr val="bg2"/>
              </a:buClr>
              <a:buChar char="»"/>
              <a:defRPr sz="1600">
                <a:solidFill>
                  <a:schemeClr val="bg2"/>
                </a:solidFill>
                <a:latin typeface="+mn-lt"/>
                <a:ea typeface="ＭＳ Ｐゴシック" pitchFamily="-112" charset="-128"/>
              </a:defRPr>
            </a:lvl8pPr>
            <a:lvl9pPr marL="3886200" indent="-228600" algn="l" rtl="0" eaLnBrk="1" fontAlgn="base" hangingPunct="1">
              <a:lnSpc>
                <a:spcPct val="120000"/>
              </a:lnSpc>
              <a:spcBef>
                <a:spcPct val="20000"/>
              </a:spcBef>
              <a:spcAft>
                <a:spcPct val="0"/>
              </a:spcAft>
              <a:buClr>
                <a:schemeClr val="bg2"/>
              </a:buClr>
              <a:buChar char="»"/>
              <a:defRPr sz="1600">
                <a:solidFill>
                  <a:schemeClr val="bg2"/>
                </a:solidFill>
                <a:latin typeface="+mn-lt"/>
                <a:ea typeface="ＭＳ Ｐゴシック" pitchFamily="-112" charset="-128"/>
              </a:defRPr>
            </a:lvl9pPr>
          </a:lstStyle>
          <a:p>
            <a:pPr>
              <a:lnSpc>
                <a:spcPct val="130000"/>
              </a:lnSpc>
            </a:pPr>
            <a:r>
              <a:rPr lang="en-US" dirty="0" smtClean="0"/>
              <a:t>Selecting email alerts and daily reports</a:t>
            </a:r>
          </a:p>
          <a:p>
            <a:pPr>
              <a:lnSpc>
                <a:spcPct val="130000"/>
              </a:lnSpc>
            </a:pPr>
            <a:r>
              <a:rPr lang="en-US" dirty="0" smtClean="0"/>
              <a:t>HTML/text signatures</a:t>
            </a:r>
          </a:p>
          <a:p>
            <a:pPr>
              <a:lnSpc>
                <a:spcPct val="130000"/>
              </a:lnSpc>
            </a:pPr>
            <a:r>
              <a:rPr lang="en-US" dirty="0" smtClean="0"/>
              <a:t>Adding more user info</a:t>
            </a:r>
            <a:endParaRPr lang="en-US" dirty="0"/>
          </a:p>
        </p:txBody>
      </p:sp>
      <p:pic>
        <p:nvPicPr>
          <p:cNvPr id="6" name="Picture 5"/>
          <p:cNvPicPr>
            <a:picLocks noChangeAspect="1"/>
          </p:cNvPicPr>
          <p:nvPr/>
        </p:nvPicPr>
        <p:blipFill rotWithShape="1">
          <a:blip r:embed="rId2"/>
          <a:srcRect l="14039" t="14144" r="13931" b="14904"/>
          <a:stretch/>
        </p:blipFill>
        <p:spPr>
          <a:xfrm>
            <a:off x="4396398" y="1484190"/>
            <a:ext cx="3559596" cy="23335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053224"/>
      </p:ext>
    </p:extLst>
  </p:cSld>
  <p:clrMapOvr>
    <a:masterClrMapping/>
  </p:clrMapOvr>
  <p:transition xmlns:p14="http://schemas.microsoft.com/office/powerpoint/2010/mai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Setting Email Notifications</a:t>
            </a:r>
            <a:endParaRPr lang="en-US" dirty="0"/>
          </a:p>
        </p:txBody>
      </p:sp>
      <p:pic>
        <p:nvPicPr>
          <p:cNvPr id="4" name="Picture 3" descr="SugarCRM Sales Rep User Setting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322" y="1133602"/>
            <a:ext cx="6867398" cy="2876296"/>
          </a:xfrm>
          <a:prstGeom prst="rect">
            <a:avLst/>
          </a:prstGeom>
        </p:spPr>
      </p:pic>
      <p:sp>
        <p:nvSpPr>
          <p:cNvPr id="6" name="Rectangle 5"/>
          <p:cNvSpPr/>
          <p:nvPr/>
        </p:nvSpPr>
        <p:spPr>
          <a:xfrm>
            <a:off x="1384548" y="1131595"/>
            <a:ext cx="754343" cy="167112"/>
          </a:xfrm>
          <a:prstGeom prst="rect">
            <a:avLst/>
          </a:prstGeom>
          <a:solidFill>
            <a:srgbClr val="EAEAEA"/>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smtClean="0">
              <a:solidFill>
                <a:srgbClr val="EAEAEA"/>
              </a:solidFill>
              <a:cs typeface="VAG Rounded Std Light"/>
            </a:endParaRPr>
          </a:p>
        </p:txBody>
      </p:sp>
      <p:pic>
        <p:nvPicPr>
          <p:cNvPr id="7" name="Picture 6" descr="logo-20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0035" y="1165016"/>
            <a:ext cx="449874" cy="174144"/>
          </a:xfrm>
          <a:prstGeom prst="rect">
            <a:avLst/>
          </a:prstGeom>
        </p:spPr>
      </p:pic>
    </p:spTree>
    <p:extLst>
      <p:ext uri="{BB962C8B-B14F-4D97-AF65-F5344CB8AC3E}">
        <p14:creationId xmlns:p14="http://schemas.microsoft.com/office/powerpoint/2010/main" val="954826715"/>
      </p:ext>
    </p:extLst>
  </p:cSld>
  <p:clrMapOvr>
    <a:masterClrMapping/>
  </p:clrMapOvr>
  <p:transition xmlns:p14="http://schemas.microsoft.com/office/powerpoint/2010/mai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37373" y="706649"/>
            <a:ext cx="9734572" cy="4362508"/>
          </a:xfrm>
          <a:prstGeom prst="rect">
            <a:avLst/>
          </a:prstGeom>
        </p:spPr>
      </p:pic>
      <p:sp>
        <p:nvSpPr>
          <p:cNvPr id="3" name="Title 2"/>
          <p:cNvSpPr>
            <a:spLocks noGrp="1"/>
          </p:cNvSpPr>
          <p:nvPr>
            <p:ph type="title"/>
          </p:nvPr>
        </p:nvSpPr>
        <p:spPr/>
        <p:txBody>
          <a:bodyPr/>
          <a:lstStyle/>
          <a:p>
            <a:r>
              <a:rPr lang="en-US" dirty="0" smtClean="0"/>
              <a:t>Email Notifications</a:t>
            </a:r>
            <a:endParaRPr lang="en-US" dirty="0"/>
          </a:p>
        </p:txBody>
      </p:sp>
      <p:sp>
        <p:nvSpPr>
          <p:cNvPr id="4" name="Rectangle 3"/>
          <p:cNvSpPr/>
          <p:nvPr/>
        </p:nvSpPr>
        <p:spPr>
          <a:xfrm>
            <a:off x="6274251" y="391407"/>
            <a:ext cx="2603646" cy="707886"/>
          </a:xfrm>
          <a:prstGeom prst="rect">
            <a:avLst/>
          </a:prstGeom>
        </p:spPr>
        <p:txBody>
          <a:bodyPr wrap="none">
            <a:spAutoFit/>
          </a:bodyPr>
          <a:lstStyle/>
          <a:p>
            <a:pPr marL="0" indent="0" algn="r">
              <a:buNone/>
            </a:pPr>
            <a:r>
              <a:rPr lang="en-US" sz="2000" i="1" dirty="0" smtClean="0">
                <a:solidFill>
                  <a:srgbClr val="00A1E0"/>
                </a:solidFill>
              </a:rPr>
              <a:t>Daily Activity Report: </a:t>
            </a:r>
            <a:br>
              <a:rPr lang="en-US" sz="2000" i="1" dirty="0" smtClean="0">
                <a:solidFill>
                  <a:srgbClr val="00A1E0"/>
                </a:solidFill>
              </a:rPr>
            </a:br>
            <a:r>
              <a:rPr lang="en-US" sz="2000" i="1" dirty="0" smtClean="0">
                <a:solidFill>
                  <a:srgbClr val="00A1E0"/>
                </a:solidFill>
              </a:rPr>
              <a:t>All Prospects</a:t>
            </a:r>
            <a:endParaRPr lang="en-US" sz="2000" i="1" dirty="0">
              <a:solidFill>
                <a:srgbClr val="00A1E0"/>
              </a:solidFill>
            </a:endParaRPr>
          </a:p>
        </p:txBody>
      </p:sp>
      <p:sp>
        <p:nvSpPr>
          <p:cNvPr id="8" name="Rectangle 7"/>
          <p:cNvSpPr/>
          <p:nvPr/>
        </p:nvSpPr>
        <p:spPr>
          <a:xfrm>
            <a:off x="2177077" y="840345"/>
            <a:ext cx="1222224" cy="381968"/>
          </a:xfrm>
          <a:prstGeom prst="rect">
            <a:avLst/>
          </a:prstGeom>
          <a:solidFill>
            <a:srgbClr val="EAEAEA"/>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smtClean="0">
              <a:solidFill>
                <a:srgbClr val="EAEAEA"/>
              </a:solidFill>
              <a:cs typeface="VAG Rounded Std Light"/>
            </a:endParaRPr>
          </a:p>
        </p:txBody>
      </p:sp>
      <p:pic>
        <p:nvPicPr>
          <p:cNvPr id="9" name="Picture 8" descr="logo-20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8652" y="811728"/>
            <a:ext cx="1066517" cy="412845"/>
          </a:xfrm>
          <a:prstGeom prst="rect">
            <a:avLst/>
          </a:prstGeom>
        </p:spPr>
      </p:pic>
    </p:spTree>
    <p:extLst>
      <p:ext uri="{BB962C8B-B14F-4D97-AF65-F5344CB8AC3E}">
        <p14:creationId xmlns:p14="http://schemas.microsoft.com/office/powerpoint/2010/main" val="1449433957"/>
      </p:ext>
    </p:extLst>
  </p:cSld>
  <p:clrMapOvr>
    <a:masterClrMapping/>
  </p:clrMapOvr>
  <p:transition xmlns:p14="http://schemas.microsoft.com/office/powerpoint/2010/mai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p:cNvPicPr>
            <a:picLocks noGrp="1" noChangeAspect="1"/>
          </p:cNvPicPr>
          <p:nvPr>
            <p:ph idx="1"/>
          </p:nvPr>
        </p:nvPicPr>
        <p:blipFill>
          <a:blip r:embed="rId2"/>
          <a:srcRect t="27" b="27"/>
          <a:stretch>
            <a:fillRect/>
          </a:stretch>
        </p:blipFill>
        <p:spPr>
          <a:xfrm>
            <a:off x="562047" y="1399692"/>
            <a:ext cx="7574280" cy="3391608"/>
          </a:xfrm>
          <a:prstGeom prst="rect">
            <a:avLst/>
          </a:prstGeom>
        </p:spPr>
      </p:pic>
      <p:sp>
        <p:nvSpPr>
          <p:cNvPr id="3" name="Title 2"/>
          <p:cNvSpPr>
            <a:spLocks noGrp="1"/>
          </p:cNvSpPr>
          <p:nvPr>
            <p:ph type="title"/>
          </p:nvPr>
        </p:nvSpPr>
        <p:spPr/>
        <p:txBody>
          <a:bodyPr/>
          <a:lstStyle/>
          <a:p>
            <a:r>
              <a:rPr lang="en-US" dirty="0" smtClean="0"/>
              <a:t>Email Notifications</a:t>
            </a:r>
            <a:endParaRPr lang="en-US" dirty="0"/>
          </a:p>
        </p:txBody>
      </p:sp>
      <p:sp>
        <p:nvSpPr>
          <p:cNvPr id="4" name="Rectangle 3"/>
          <p:cNvSpPr/>
          <p:nvPr/>
        </p:nvSpPr>
        <p:spPr>
          <a:xfrm>
            <a:off x="5157410" y="391407"/>
            <a:ext cx="3720488" cy="707886"/>
          </a:xfrm>
          <a:prstGeom prst="rect">
            <a:avLst/>
          </a:prstGeom>
        </p:spPr>
        <p:txBody>
          <a:bodyPr wrap="none">
            <a:spAutoFit/>
          </a:bodyPr>
          <a:lstStyle/>
          <a:p>
            <a:pPr marL="0" indent="0" algn="r">
              <a:buNone/>
            </a:pPr>
            <a:r>
              <a:rPr lang="en-US" sz="2000" i="1" dirty="0" smtClean="0">
                <a:solidFill>
                  <a:srgbClr val="00A1E0"/>
                </a:solidFill>
              </a:rPr>
              <a:t>Daily Activity Report: Assigned</a:t>
            </a:r>
          </a:p>
          <a:p>
            <a:pPr marL="0" indent="0" algn="r">
              <a:buNone/>
            </a:pPr>
            <a:r>
              <a:rPr lang="en-US" sz="2000" i="1" dirty="0" smtClean="0">
                <a:solidFill>
                  <a:srgbClr val="00A1E0"/>
                </a:solidFill>
              </a:rPr>
              <a:t>Prospects</a:t>
            </a:r>
            <a:endParaRPr lang="en-US" sz="2000" i="1" dirty="0">
              <a:solidFill>
                <a:srgbClr val="00A1E0"/>
              </a:solidFill>
            </a:endParaRPr>
          </a:p>
        </p:txBody>
      </p:sp>
      <p:sp>
        <p:nvSpPr>
          <p:cNvPr id="6" name="Rectangle 5"/>
          <p:cNvSpPr/>
          <p:nvPr/>
        </p:nvSpPr>
        <p:spPr>
          <a:xfrm>
            <a:off x="1823787" y="1470594"/>
            <a:ext cx="1222224" cy="487015"/>
          </a:xfrm>
          <a:prstGeom prst="rect">
            <a:avLst/>
          </a:prstGeom>
          <a:solidFill>
            <a:srgbClr val="EAEAEA"/>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smtClean="0">
              <a:solidFill>
                <a:srgbClr val="EAEAEA"/>
              </a:solidFill>
              <a:cs typeface="VAG Rounded Std Light"/>
            </a:endParaRPr>
          </a:p>
        </p:txBody>
      </p:sp>
      <p:pic>
        <p:nvPicPr>
          <p:cNvPr id="9" name="Picture 8" descr="logo-20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3556" y="1556570"/>
            <a:ext cx="1066517" cy="412845"/>
          </a:xfrm>
          <a:prstGeom prst="rect">
            <a:avLst/>
          </a:prstGeom>
        </p:spPr>
      </p:pic>
    </p:spTree>
    <p:extLst>
      <p:ext uri="{BB962C8B-B14F-4D97-AF65-F5344CB8AC3E}">
        <p14:creationId xmlns:p14="http://schemas.microsoft.com/office/powerpoint/2010/main" val="2495087944"/>
      </p:ext>
    </p:extLst>
  </p:cSld>
  <p:clrMapOvr>
    <a:masterClrMapping/>
  </p:clrMapOvr>
  <p:transition xmlns:p14="http://schemas.microsoft.com/office/powerpoint/2010/mai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Screen Shot 2013-02-25 at 9.11.55 PM.png"/>
          <p:cNvPicPr>
            <a:picLocks noGrp="1" noChangeAspect="1"/>
          </p:cNvPicPr>
          <p:nvPr>
            <p:ph idx="1"/>
          </p:nvPr>
        </p:nvPicPr>
        <p:blipFill>
          <a:blip r:embed="rId2">
            <a:extLst>
              <a:ext uri="{28A0092B-C50C-407E-A947-70E740481C1C}">
                <a14:useLocalDpi xmlns:a14="http://schemas.microsoft.com/office/drawing/2010/main" val="0"/>
              </a:ext>
            </a:extLst>
          </a:blip>
          <a:srcRect l="-56086" r="-56086"/>
          <a:stretch>
            <a:fillRect/>
          </a:stretch>
        </p:blipFill>
        <p:spPr>
          <a:xfrm>
            <a:off x="-670013" y="1110469"/>
            <a:ext cx="8912338" cy="3988943"/>
          </a:xfrm>
          <a:prstGeom prst="rect">
            <a:avLst/>
          </a:prstGeom>
        </p:spPr>
      </p:pic>
      <p:sp>
        <p:nvSpPr>
          <p:cNvPr id="3" name="Title 2"/>
          <p:cNvSpPr>
            <a:spLocks noGrp="1"/>
          </p:cNvSpPr>
          <p:nvPr>
            <p:ph type="title"/>
          </p:nvPr>
        </p:nvSpPr>
        <p:spPr/>
        <p:txBody>
          <a:bodyPr/>
          <a:lstStyle/>
          <a:p>
            <a:r>
              <a:rPr lang="en-US" dirty="0" smtClean="0"/>
              <a:t>Email Notifications</a:t>
            </a:r>
            <a:endParaRPr lang="en-US" dirty="0"/>
          </a:p>
        </p:txBody>
      </p:sp>
      <p:sp>
        <p:nvSpPr>
          <p:cNvPr id="4" name="Rectangle 3"/>
          <p:cNvSpPr/>
          <p:nvPr/>
        </p:nvSpPr>
        <p:spPr>
          <a:xfrm>
            <a:off x="6216769" y="391407"/>
            <a:ext cx="2661128" cy="400110"/>
          </a:xfrm>
          <a:prstGeom prst="rect">
            <a:avLst/>
          </a:prstGeom>
        </p:spPr>
        <p:txBody>
          <a:bodyPr wrap="none">
            <a:spAutoFit/>
          </a:bodyPr>
          <a:lstStyle/>
          <a:p>
            <a:pPr marL="0" indent="0" algn="r">
              <a:buNone/>
            </a:pPr>
            <a:r>
              <a:rPr lang="en-US" sz="2000" i="1" dirty="0" smtClean="0">
                <a:solidFill>
                  <a:srgbClr val="00A1E0"/>
                </a:solidFill>
              </a:rPr>
              <a:t>Prospect Assignment</a:t>
            </a:r>
            <a:endParaRPr lang="en-US" sz="2000" i="1" dirty="0">
              <a:solidFill>
                <a:srgbClr val="00A1E0"/>
              </a:solidFill>
            </a:endParaRPr>
          </a:p>
        </p:txBody>
      </p:sp>
      <p:sp>
        <p:nvSpPr>
          <p:cNvPr id="8" name="Rectangle 7"/>
          <p:cNvSpPr/>
          <p:nvPr/>
        </p:nvSpPr>
        <p:spPr>
          <a:xfrm>
            <a:off x="1833336" y="1165017"/>
            <a:ext cx="1222224" cy="487015"/>
          </a:xfrm>
          <a:prstGeom prst="rect">
            <a:avLst/>
          </a:prstGeom>
          <a:solidFill>
            <a:srgbClr val="EAEAEA"/>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smtClean="0">
              <a:solidFill>
                <a:srgbClr val="EAEAEA"/>
              </a:solidFill>
              <a:cs typeface="VAG Rounded Std Light"/>
            </a:endParaRPr>
          </a:p>
        </p:txBody>
      </p:sp>
      <p:pic>
        <p:nvPicPr>
          <p:cNvPr id="9" name="Picture 8" descr="logo-20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606" y="1203246"/>
            <a:ext cx="1066517" cy="412845"/>
          </a:xfrm>
          <a:prstGeom prst="rect">
            <a:avLst/>
          </a:prstGeom>
        </p:spPr>
      </p:pic>
    </p:spTree>
    <p:extLst>
      <p:ext uri="{BB962C8B-B14F-4D97-AF65-F5344CB8AC3E}">
        <p14:creationId xmlns:p14="http://schemas.microsoft.com/office/powerpoint/2010/main" val="1449433957"/>
      </p:ext>
    </p:extLst>
  </p:cSld>
  <p:clrMapOvr>
    <a:masterClrMapping/>
  </p:clrMapOvr>
  <p:transition xmlns:p14="http://schemas.microsoft.com/office/powerpoint/2010/mai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Email Notifications</a:t>
            </a:r>
            <a:endParaRPr lang="en-US" dirty="0"/>
          </a:p>
        </p:txBody>
      </p:sp>
      <p:sp>
        <p:nvSpPr>
          <p:cNvPr id="4" name="Rectangle 3"/>
          <p:cNvSpPr/>
          <p:nvPr/>
        </p:nvSpPr>
        <p:spPr>
          <a:xfrm>
            <a:off x="6703506" y="391407"/>
            <a:ext cx="2174392" cy="707886"/>
          </a:xfrm>
          <a:prstGeom prst="rect">
            <a:avLst/>
          </a:prstGeom>
        </p:spPr>
        <p:txBody>
          <a:bodyPr wrap="none">
            <a:spAutoFit/>
          </a:bodyPr>
          <a:lstStyle/>
          <a:p>
            <a:pPr marL="0" indent="0" algn="r">
              <a:buNone/>
            </a:pPr>
            <a:r>
              <a:rPr lang="en-US" sz="2000" i="1" dirty="0" smtClean="0">
                <a:solidFill>
                  <a:srgbClr val="00A1E0"/>
                </a:solidFill>
              </a:rPr>
              <a:t>Starred Prospect</a:t>
            </a:r>
            <a:br>
              <a:rPr lang="en-US" sz="2000" i="1" dirty="0" smtClean="0">
                <a:solidFill>
                  <a:srgbClr val="00A1E0"/>
                </a:solidFill>
              </a:rPr>
            </a:br>
            <a:r>
              <a:rPr lang="en-US" sz="2000" i="1" dirty="0" smtClean="0">
                <a:solidFill>
                  <a:srgbClr val="00A1E0"/>
                </a:solidFill>
              </a:rPr>
              <a:t>Activity Alerts</a:t>
            </a:r>
            <a:endParaRPr lang="en-US" sz="2000" i="1" dirty="0">
              <a:solidFill>
                <a:srgbClr val="00A1E0"/>
              </a:solidFill>
            </a:endParaRPr>
          </a:p>
        </p:txBody>
      </p:sp>
      <p:pic>
        <p:nvPicPr>
          <p:cNvPr id="6" name="Picture 5" descr="Star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130" y="920541"/>
            <a:ext cx="3657600" cy="4096512"/>
          </a:xfrm>
          <a:prstGeom prst="rect">
            <a:avLst/>
          </a:prstGeom>
        </p:spPr>
      </p:pic>
      <p:sp>
        <p:nvSpPr>
          <p:cNvPr id="5" name="Rectangle 4"/>
          <p:cNvSpPr/>
          <p:nvPr/>
        </p:nvSpPr>
        <p:spPr>
          <a:xfrm>
            <a:off x="2406253" y="974030"/>
            <a:ext cx="1222224" cy="487015"/>
          </a:xfrm>
          <a:prstGeom prst="rect">
            <a:avLst/>
          </a:prstGeom>
          <a:solidFill>
            <a:srgbClr val="EAEAEA"/>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smtClean="0">
              <a:solidFill>
                <a:srgbClr val="EAEAEA"/>
              </a:solidFill>
              <a:cs typeface="VAG Rounded Std Light"/>
            </a:endParaRPr>
          </a:p>
        </p:txBody>
      </p:sp>
      <p:pic>
        <p:nvPicPr>
          <p:cNvPr id="2" name="Picture 1" descr="logo-20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7828" y="945414"/>
            <a:ext cx="1066517" cy="412845"/>
          </a:xfrm>
          <a:prstGeom prst="rect">
            <a:avLst/>
          </a:prstGeom>
        </p:spPr>
      </p:pic>
    </p:spTree>
    <p:extLst>
      <p:ext uri="{BB962C8B-B14F-4D97-AF65-F5344CB8AC3E}">
        <p14:creationId xmlns:p14="http://schemas.microsoft.com/office/powerpoint/2010/main" val="1449433957"/>
      </p:ext>
    </p:extLst>
  </p:cSld>
  <p:clrMapOvr>
    <a:masterClrMapping/>
  </p:clrMapOvr>
  <p:transition xmlns:p14="http://schemas.microsoft.com/office/powerpoint/2010/mai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509588" y="284368"/>
            <a:ext cx="8229600" cy="526080"/>
          </a:xfrm>
        </p:spPr>
        <p:txBody>
          <a:bodyPr/>
          <a:lstStyle/>
          <a:p>
            <a:r>
              <a:rPr lang="en-US" dirty="0" smtClean="0"/>
              <a:t>Introduction to </a:t>
            </a:r>
            <a:r>
              <a:rPr lang="en-US" dirty="0" err="1" smtClean="0"/>
              <a:t>Pardot</a:t>
            </a:r>
            <a:endParaRPr lang="en-US" dirty="0"/>
          </a:p>
        </p:txBody>
      </p:sp>
      <p:sp>
        <p:nvSpPr>
          <p:cNvPr id="5" name="TextBox 4"/>
          <p:cNvSpPr txBox="1"/>
          <p:nvPr/>
        </p:nvSpPr>
        <p:spPr>
          <a:xfrm>
            <a:off x="2722580" y="38316"/>
            <a:ext cx="184666" cy="461665"/>
          </a:xfrm>
          <a:prstGeom prst="rect">
            <a:avLst/>
          </a:prstGeom>
          <a:noFill/>
        </p:spPr>
        <p:txBody>
          <a:bodyPr wrap="none" rtlCol="0">
            <a:spAutoFit/>
          </a:bodyPr>
          <a:lstStyle/>
          <a:p>
            <a:endParaRPr lang="en-US" dirty="0"/>
          </a:p>
        </p:txBody>
      </p:sp>
      <p:sp>
        <p:nvSpPr>
          <p:cNvPr id="6" name="Content Placeholder 2"/>
          <p:cNvSpPr txBox="1">
            <a:spLocks/>
          </p:cNvSpPr>
          <p:nvPr/>
        </p:nvSpPr>
        <p:spPr bwMode="auto">
          <a:xfrm>
            <a:off x="572027" y="3310665"/>
            <a:ext cx="7945120" cy="145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39489" tIns="69745" rIns="139489" bIns="69745" numCol="2" anchor="ctr" anchorCtr="0" compatLnSpc="1">
            <a:prstTxWarp prst="textNoShape">
              <a:avLst/>
            </a:prstTxWarp>
            <a:normAutofit fontScale="70000" lnSpcReduction="20000"/>
          </a:bodyPr>
          <a:lstStyle>
            <a:lvl1pPr marL="342900" indent="-342900" algn="l" rtl="0" eaLnBrk="1" fontAlgn="base" hangingPunct="1">
              <a:lnSpc>
                <a:spcPct val="120000"/>
              </a:lnSpc>
              <a:spcBef>
                <a:spcPct val="20000"/>
              </a:spcBef>
              <a:spcAft>
                <a:spcPct val="0"/>
              </a:spcAft>
              <a:buClr>
                <a:srgbClr val="1589D3"/>
              </a:buClr>
              <a:buFont typeface="Arial" charset="0"/>
              <a:buChar char="•"/>
              <a:defRPr sz="2400">
                <a:solidFill>
                  <a:schemeClr val="tx1"/>
                </a:solidFill>
                <a:latin typeface="+mn-lt"/>
                <a:ea typeface="ＭＳ Ｐゴシック" pitchFamily="-112" charset="-128"/>
                <a:cs typeface="ＭＳ Ｐゴシック" pitchFamily="-112" charset="-128"/>
              </a:defRPr>
            </a:lvl1pPr>
            <a:lvl2pPr marL="742950" indent="-285750" algn="l" rtl="0" eaLnBrk="1" fontAlgn="base" hangingPunct="1">
              <a:lnSpc>
                <a:spcPct val="120000"/>
              </a:lnSpc>
              <a:spcBef>
                <a:spcPct val="20000"/>
              </a:spcBef>
              <a:spcAft>
                <a:spcPct val="0"/>
              </a:spcAft>
              <a:buClr>
                <a:srgbClr val="1589D3"/>
              </a:buClr>
              <a:buFont typeface="Arial" charset="0"/>
              <a:buChar char="•"/>
              <a:defRPr sz="2000">
                <a:solidFill>
                  <a:srgbClr val="333333"/>
                </a:solidFill>
                <a:latin typeface="+mn-lt"/>
                <a:ea typeface="ＭＳ Ｐゴシック" pitchFamily="-112" charset="-128"/>
              </a:defRPr>
            </a:lvl2pPr>
            <a:lvl3pPr marL="1143000" indent="-228600" algn="l" rtl="0" eaLnBrk="1" fontAlgn="base" hangingPunct="1">
              <a:lnSpc>
                <a:spcPct val="120000"/>
              </a:lnSpc>
              <a:spcBef>
                <a:spcPct val="20000"/>
              </a:spcBef>
              <a:spcAft>
                <a:spcPct val="0"/>
              </a:spcAft>
              <a:buClr>
                <a:srgbClr val="1589D3"/>
              </a:buClr>
              <a:buFont typeface="Arial" charset="0"/>
              <a:buChar char="•"/>
              <a:defRPr>
                <a:solidFill>
                  <a:schemeClr val="bg2"/>
                </a:solidFill>
                <a:latin typeface="+mn-lt"/>
                <a:ea typeface="ヒラギノ角ゴ Pro W3" charset="-128"/>
                <a:cs typeface="ヒラギノ角ゴ Pro W3" charset="-128"/>
              </a:defRPr>
            </a:lvl3pPr>
            <a:lvl4pPr marL="1600200" indent="-228600" algn="l" rtl="0" eaLnBrk="1" fontAlgn="base" hangingPunct="1">
              <a:lnSpc>
                <a:spcPct val="120000"/>
              </a:lnSpc>
              <a:spcBef>
                <a:spcPct val="20000"/>
              </a:spcBef>
              <a:spcAft>
                <a:spcPct val="0"/>
              </a:spcAft>
              <a:buClr>
                <a:srgbClr val="1589D3"/>
              </a:buClr>
              <a:buFont typeface="Arial" charset="0"/>
              <a:buChar char="•"/>
              <a:defRPr sz="1600">
                <a:solidFill>
                  <a:schemeClr val="bg2"/>
                </a:solidFill>
                <a:latin typeface="+mn-lt"/>
                <a:ea typeface="ヒラギノ角ゴ Pro W3" charset="-128"/>
                <a:cs typeface="ヒラギノ角ゴ Pro W3" charset="0"/>
              </a:defRPr>
            </a:lvl4pPr>
            <a:lvl5pPr marL="2057400" indent="-228600" algn="l" rtl="0" eaLnBrk="1" fontAlgn="base" hangingPunct="1">
              <a:lnSpc>
                <a:spcPct val="120000"/>
              </a:lnSpc>
              <a:spcBef>
                <a:spcPct val="20000"/>
              </a:spcBef>
              <a:spcAft>
                <a:spcPct val="0"/>
              </a:spcAft>
              <a:buClr>
                <a:srgbClr val="1589D3"/>
              </a:buClr>
              <a:buFont typeface="Arial" charset="0"/>
              <a:buChar char="•"/>
              <a:defRPr sz="1600">
                <a:solidFill>
                  <a:schemeClr val="bg2"/>
                </a:solidFill>
                <a:latin typeface="+mn-lt"/>
                <a:ea typeface="ヒラギノ角ゴ Pro W3" charset="-128"/>
                <a:cs typeface="ヒラギノ角ゴ Pro W3" charset="0"/>
              </a:defRPr>
            </a:lvl5pPr>
            <a:lvl6pPr marL="2514600" indent="-228600" algn="l" rtl="0" eaLnBrk="1" fontAlgn="base" hangingPunct="1">
              <a:lnSpc>
                <a:spcPct val="120000"/>
              </a:lnSpc>
              <a:spcBef>
                <a:spcPct val="20000"/>
              </a:spcBef>
              <a:spcAft>
                <a:spcPct val="0"/>
              </a:spcAft>
              <a:buClr>
                <a:schemeClr val="bg2"/>
              </a:buClr>
              <a:buChar char="»"/>
              <a:defRPr sz="1600">
                <a:solidFill>
                  <a:schemeClr val="bg2"/>
                </a:solidFill>
                <a:latin typeface="+mn-lt"/>
                <a:ea typeface="ＭＳ Ｐゴシック" pitchFamily="-112" charset="-128"/>
              </a:defRPr>
            </a:lvl6pPr>
            <a:lvl7pPr marL="2971800" indent="-228600" algn="l" rtl="0" eaLnBrk="1" fontAlgn="base" hangingPunct="1">
              <a:lnSpc>
                <a:spcPct val="120000"/>
              </a:lnSpc>
              <a:spcBef>
                <a:spcPct val="20000"/>
              </a:spcBef>
              <a:spcAft>
                <a:spcPct val="0"/>
              </a:spcAft>
              <a:buClr>
                <a:schemeClr val="bg2"/>
              </a:buClr>
              <a:buChar char="»"/>
              <a:defRPr sz="1600">
                <a:solidFill>
                  <a:schemeClr val="bg2"/>
                </a:solidFill>
                <a:latin typeface="+mn-lt"/>
                <a:ea typeface="ＭＳ Ｐゴシック" pitchFamily="-112" charset="-128"/>
              </a:defRPr>
            </a:lvl7pPr>
            <a:lvl8pPr marL="3429000" indent="-228600" algn="l" rtl="0" eaLnBrk="1" fontAlgn="base" hangingPunct="1">
              <a:lnSpc>
                <a:spcPct val="120000"/>
              </a:lnSpc>
              <a:spcBef>
                <a:spcPct val="20000"/>
              </a:spcBef>
              <a:spcAft>
                <a:spcPct val="0"/>
              </a:spcAft>
              <a:buClr>
                <a:schemeClr val="bg2"/>
              </a:buClr>
              <a:buChar char="»"/>
              <a:defRPr sz="1600">
                <a:solidFill>
                  <a:schemeClr val="bg2"/>
                </a:solidFill>
                <a:latin typeface="+mn-lt"/>
                <a:ea typeface="ＭＳ Ｐゴシック" pitchFamily="-112" charset="-128"/>
              </a:defRPr>
            </a:lvl8pPr>
            <a:lvl9pPr marL="3886200" indent="-228600" algn="l" rtl="0" eaLnBrk="1" fontAlgn="base" hangingPunct="1">
              <a:lnSpc>
                <a:spcPct val="120000"/>
              </a:lnSpc>
              <a:spcBef>
                <a:spcPct val="20000"/>
              </a:spcBef>
              <a:spcAft>
                <a:spcPct val="0"/>
              </a:spcAft>
              <a:buClr>
                <a:schemeClr val="bg2"/>
              </a:buClr>
              <a:buChar char="»"/>
              <a:defRPr sz="1600">
                <a:solidFill>
                  <a:schemeClr val="bg2"/>
                </a:solidFill>
                <a:latin typeface="+mn-lt"/>
                <a:ea typeface="ＭＳ Ｐゴシック" pitchFamily="-112" charset="-128"/>
              </a:defRPr>
            </a:lvl9pPr>
          </a:lstStyle>
          <a:p>
            <a:pPr>
              <a:lnSpc>
                <a:spcPct val="130000"/>
              </a:lnSpc>
            </a:pPr>
            <a:r>
              <a:rPr lang="en-US" dirty="0" smtClean="0"/>
              <a:t>Leader in B2B </a:t>
            </a:r>
            <a:r>
              <a:rPr lang="en-US" b="1" dirty="0" smtClean="0"/>
              <a:t>Sales &amp; Marketing Automation</a:t>
            </a:r>
          </a:p>
          <a:p>
            <a:pPr>
              <a:lnSpc>
                <a:spcPct val="130000"/>
              </a:lnSpc>
            </a:pPr>
            <a:r>
              <a:rPr lang="en-US" dirty="0" smtClean="0"/>
              <a:t>Based in </a:t>
            </a:r>
            <a:r>
              <a:rPr lang="en-US" b="1" dirty="0" smtClean="0"/>
              <a:t>Atlanta, GA</a:t>
            </a:r>
          </a:p>
          <a:p>
            <a:pPr>
              <a:lnSpc>
                <a:spcPct val="130000"/>
              </a:lnSpc>
            </a:pPr>
            <a:endParaRPr lang="en-US" dirty="0" smtClean="0"/>
          </a:p>
          <a:p>
            <a:pPr>
              <a:lnSpc>
                <a:spcPct val="130000"/>
              </a:lnSpc>
            </a:pPr>
            <a:r>
              <a:rPr lang="en-US" dirty="0" smtClean="0"/>
              <a:t>Helping </a:t>
            </a:r>
            <a:r>
              <a:rPr lang="en-US" b="1" dirty="0" smtClean="0"/>
              <a:t>shorten sales cycles </a:t>
            </a:r>
            <a:r>
              <a:rPr lang="en-US" dirty="0" smtClean="0"/>
              <a:t>since 2007</a:t>
            </a:r>
          </a:p>
          <a:p>
            <a:pPr>
              <a:lnSpc>
                <a:spcPct val="130000"/>
              </a:lnSpc>
            </a:pPr>
            <a:r>
              <a:rPr lang="en-US" dirty="0" smtClean="0"/>
              <a:t>Acquired by </a:t>
            </a:r>
            <a:r>
              <a:rPr lang="en-US" b="1" dirty="0" err="1" smtClean="0"/>
              <a:t>Salesforce</a:t>
            </a:r>
            <a:r>
              <a:rPr lang="en-US" dirty="0" smtClean="0"/>
              <a:t> in July 2013</a:t>
            </a:r>
          </a:p>
        </p:txBody>
      </p:sp>
      <p:pic>
        <p:nvPicPr>
          <p:cNvPr id="7" name="Picture 6"/>
          <p:cNvPicPr>
            <a:picLocks noChangeAspect="1"/>
          </p:cNvPicPr>
          <p:nvPr/>
        </p:nvPicPr>
        <p:blipFill>
          <a:blip r:embed="rId3"/>
          <a:stretch>
            <a:fillRect/>
          </a:stretch>
        </p:blipFill>
        <p:spPr>
          <a:xfrm>
            <a:off x="1553972" y="863098"/>
            <a:ext cx="5486400" cy="2286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588" y="190501"/>
            <a:ext cx="8229600" cy="594122"/>
          </a:xfrm>
        </p:spPr>
        <p:txBody>
          <a:bodyPr/>
          <a:lstStyle/>
          <a:p>
            <a:r>
              <a:rPr lang="en-US" dirty="0" smtClean="0"/>
              <a:t>How </a:t>
            </a:r>
            <a:r>
              <a:rPr lang="en-US" dirty="0" err="1" smtClean="0"/>
              <a:t>Pardot</a:t>
            </a:r>
            <a:r>
              <a:rPr lang="en-US" dirty="0" smtClean="0"/>
              <a:t> Will Help You</a:t>
            </a:r>
            <a:endParaRPr lang="en-US" dirty="0"/>
          </a:p>
        </p:txBody>
      </p:sp>
      <p:sp>
        <p:nvSpPr>
          <p:cNvPr id="5" name="TextBox 4"/>
          <p:cNvSpPr txBox="1"/>
          <p:nvPr/>
        </p:nvSpPr>
        <p:spPr>
          <a:xfrm>
            <a:off x="2722580" y="38316"/>
            <a:ext cx="184666" cy="461665"/>
          </a:xfrm>
          <a:prstGeom prst="rect">
            <a:avLst/>
          </a:prstGeom>
          <a:noFill/>
        </p:spPr>
        <p:txBody>
          <a:bodyPr wrap="none" rtlCol="0">
            <a:spAutoFit/>
          </a:bodyPr>
          <a:lstStyle/>
          <a:p>
            <a:endParaRPr lang="en-US" dirty="0"/>
          </a:p>
        </p:txBody>
      </p:sp>
      <p:sp>
        <p:nvSpPr>
          <p:cNvPr id="6" name="Content Placeholder 2"/>
          <p:cNvSpPr txBox="1">
            <a:spLocks/>
          </p:cNvSpPr>
          <p:nvPr/>
        </p:nvSpPr>
        <p:spPr bwMode="auto">
          <a:xfrm>
            <a:off x="339839" y="956588"/>
            <a:ext cx="8104051" cy="286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39489" tIns="69745" rIns="139489" bIns="69745" numCol="1" anchor="t" anchorCtr="0" compatLnSpc="1">
            <a:prstTxWarp prst="textNoShape">
              <a:avLst/>
            </a:prstTxWarp>
            <a:normAutofit fontScale="92500" lnSpcReduction="10000"/>
          </a:bodyPr>
          <a:lstStyle>
            <a:lvl1pPr marL="342900" indent="-342900" algn="l" rtl="0" eaLnBrk="1" fontAlgn="base" hangingPunct="1">
              <a:lnSpc>
                <a:spcPct val="120000"/>
              </a:lnSpc>
              <a:spcBef>
                <a:spcPct val="20000"/>
              </a:spcBef>
              <a:spcAft>
                <a:spcPct val="0"/>
              </a:spcAft>
              <a:buClr>
                <a:srgbClr val="1589D3"/>
              </a:buClr>
              <a:buFont typeface="Arial" charset="0"/>
              <a:buChar char="•"/>
              <a:defRPr sz="2400">
                <a:solidFill>
                  <a:schemeClr val="tx1"/>
                </a:solidFill>
                <a:latin typeface="+mn-lt"/>
                <a:ea typeface="ＭＳ Ｐゴシック" pitchFamily="-112" charset="-128"/>
                <a:cs typeface="ＭＳ Ｐゴシック" pitchFamily="-112" charset="-128"/>
              </a:defRPr>
            </a:lvl1pPr>
            <a:lvl2pPr marL="742950" indent="-285750" algn="l" rtl="0" eaLnBrk="1" fontAlgn="base" hangingPunct="1">
              <a:lnSpc>
                <a:spcPct val="120000"/>
              </a:lnSpc>
              <a:spcBef>
                <a:spcPct val="20000"/>
              </a:spcBef>
              <a:spcAft>
                <a:spcPct val="0"/>
              </a:spcAft>
              <a:buClr>
                <a:srgbClr val="1589D3"/>
              </a:buClr>
              <a:buFont typeface="Arial" charset="0"/>
              <a:buChar char="•"/>
              <a:defRPr sz="2000">
                <a:solidFill>
                  <a:srgbClr val="333333"/>
                </a:solidFill>
                <a:latin typeface="+mn-lt"/>
                <a:ea typeface="ＭＳ Ｐゴシック" pitchFamily="-112" charset="-128"/>
              </a:defRPr>
            </a:lvl2pPr>
            <a:lvl3pPr marL="1143000" indent="-228600" algn="l" rtl="0" eaLnBrk="1" fontAlgn="base" hangingPunct="1">
              <a:lnSpc>
                <a:spcPct val="120000"/>
              </a:lnSpc>
              <a:spcBef>
                <a:spcPct val="20000"/>
              </a:spcBef>
              <a:spcAft>
                <a:spcPct val="0"/>
              </a:spcAft>
              <a:buClr>
                <a:srgbClr val="1589D3"/>
              </a:buClr>
              <a:buFont typeface="Arial" charset="0"/>
              <a:buChar char="•"/>
              <a:defRPr>
                <a:solidFill>
                  <a:schemeClr val="bg2"/>
                </a:solidFill>
                <a:latin typeface="+mn-lt"/>
                <a:ea typeface="ヒラギノ角ゴ Pro W3" charset="-128"/>
                <a:cs typeface="ヒラギノ角ゴ Pro W3" charset="-128"/>
              </a:defRPr>
            </a:lvl3pPr>
            <a:lvl4pPr marL="1600200" indent="-228600" algn="l" rtl="0" eaLnBrk="1" fontAlgn="base" hangingPunct="1">
              <a:lnSpc>
                <a:spcPct val="120000"/>
              </a:lnSpc>
              <a:spcBef>
                <a:spcPct val="20000"/>
              </a:spcBef>
              <a:spcAft>
                <a:spcPct val="0"/>
              </a:spcAft>
              <a:buClr>
                <a:srgbClr val="1589D3"/>
              </a:buClr>
              <a:buFont typeface="Arial" charset="0"/>
              <a:buChar char="•"/>
              <a:defRPr sz="1600">
                <a:solidFill>
                  <a:schemeClr val="bg2"/>
                </a:solidFill>
                <a:latin typeface="+mn-lt"/>
                <a:ea typeface="ヒラギノ角ゴ Pro W3" charset="-128"/>
                <a:cs typeface="ヒラギノ角ゴ Pro W3" charset="0"/>
              </a:defRPr>
            </a:lvl4pPr>
            <a:lvl5pPr marL="2057400" indent="-228600" algn="l" rtl="0" eaLnBrk="1" fontAlgn="base" hangingPunct="1">
              <a:lnSpc>
                <a:spcPct val="120000"/>
              </a:lnSpc>
              <a:spcBef>
                <a:spcPct val="20000"/>
              </a:spcBef>
              <a:spcAft>
                <a:spcPct val="0"/>
              </a:spcAft>
              <a:buClr>
                <a:srgbClr val="1589D3"/>
              </a:buClr>
              <a:buFont typeface="Arial" charset="0"/>
              <a:buChar char="•"/>
              <a:defRPr sz="1600">
                <a:solidFill>
                  <a:schemeClr val="bg2"/>
                </a:solidFill>
                <a:latin typeface="+mn-lt"/>
                <a:ea typeface="ヒラギノ角ゴ Pro W3" charset="-128"/>
                <a:cs typeface="ヒラギノ角ゴ Pro W3" charset="0"/>
              </a:defRPr>
            </a:lvl5pPr>
            <a:lvl6pPr marL="2514600" indent="-228600" algn="l" rtl="0" eaLnBrk="1" fontAlgn="base" hangingPunct="1">
              <a:lnSpc>
                <a:spcPct val="120000"/>
              </a:lnSpc>
              <a:spcBef>
                <a:spcPct val="20000"/>
              </a:spcBef>
              <a:spcAft>
                <a:spcPct val="0"/>
              </a:spcAft>
              <a:buClr>
                <a:schemeClr val="bg2"/>
              </a:buClr>
              <a:buChar char="»"/>
              <a:defRPr sz="1600">
                <a:solidFill>
                  <a:schemeClr val="bg2"/>
                </a:solidFill>
                <a:latin typeface="+mn-lt"/>
                <a:ea typeface="ＭＳ Ｐゴシック" pitchFamily="-112" charset="-128"/>
              </a:defRPr>
            </a:lvl6pPr>
            <a:lvl7pPr marL="2971800" indent="-228600" algn="l" rtl="0" eaLnBrk="1" fontAlgn="base" hangingPunct="1">
              <a:lnSpc>
                <a:spcPct val="120000"/>
              </a:lnSpc>
              <a:spcBef>
                <a:spcPct val="20000"/>
              </a:spcBef>
              <a:spcAft>
                <a:spcPct val="0"/>
              </a:spcAft>
              <a:buClr>
                <a:schemeClr val="bg2"/>
              </a:buClr>
              <a:buChar char="»"/>
              <a:defRPr sz="1600">
                <a:solidFill>
                  <a:schemeClr val="bg2"/>
                </a:solidFill>
                <a:latin typeface="+mn-lt"/>
                <a:ea typeface="ＭＳ Ｐゴシック" pitchFamily="-112" charset="-128"/>
              </a:defRPr>
            </a:lvl7pPr>
            <a:lvl8pPr marL="3429000" indent="-228600" algn="l" rtl="0" eaLnBrk="1" fontAlgn="base" hangingPunct="1">
              <a:lnSpc>
                <a:spcPct val="120000"/>
              </a:lnSpc>
              <a:spcBef>
                <a:spcPct val="20000"/>
              </a:spcBef>
              <a:spcAft>
                <a:spcPct val="0"/>
              </a:spcAft>
              <a:buClr>
                <a:schemeClr val="bg2"/>
              </a:buClr>
              <a:buChar char="»"/>
              <a:defRPr sz="1600">
                <a:solidFill>
                  <a:schemeClr val="bg2"/>
                </a:solidFill>
                <a:latin typeface="+mn-lt"/>
                <a:ea typeface="ＭＳ Ｐゴシック" pitchFamily="-112" charset="-128"/>
              </a:defRPr>
            </a:lvl8pPr>
            <a:lvl9pPr marL="3886200" indent="-228600" algn="l" rtl="0" eaLnBrk="1" fontAlgn="base" hangingPunct="1">
              <a:lnSpc>
                <a:spcPct val="120000"/>
              </a:lnSpc>
              <a:spcBef>
                <a:spcPct val="20000"/>
              </a:spcBef>
              <a:spcAft>
                <a:spcPct val="0"/>
              </a:spcAft>
              <a:buClr>
                <a:schemeClr val="bg2"/>
              </a:buClr>
              <a:buChar char="»"/>
              <a:defRPr sz="1600">
                <a:solidFill>
                  <a:schemeClr val="bg2"/>
                </a:solidFill>
                <a:latin typeface="+mn-lt"/>
                <a:ea typeface="ＭＳ Ｐゴシック" pitchFamily="-112" charset="-128"/>
              </a:defRPr>
            </a:lvl9pPr>
          </a:lstStyle>
          <a:p>
            <a:pPr marL="370332" indent="0">
              <a:lnSpc>
                <a:spcPct val="130000"/>
              </a:lnSpc>
              <a:buFont typeface="Arial" charset="0"/>
              <a:buNone/>
            </a:pPr>
            <a:endParaRPr lang="en-US" sz="2800" dirty="0" smtClean="0"/>
          </a:p>
          <a:p>
            <a:pPr>
              <a:lnSpc>
                <a:spcPct val="130000"/>
              </a:lnSpc>
              <a:defRPr/>
            </a:pPr>
            <a:r>
              <a:rPr lang="en-US" sz="2800" dirty="0" smtClean="0"/>
              <a:t>Better </a:t>
            </a:r>
            <a:r>
              <a:rPr lang="en-US" sz="2800" b="1" dirty="0" smtClean="0"/>
              <a:t>qualify</a:t>
            </a:r>
            <a:r>
              <a:rPr lang="en-US" sz="2800" dirty="0" smtClean="0"/>
              <a:t> leads </a:t>
            </a:r>
          </a:p>
          <a:p>
            <a:pPr>
              <a:lnSpc>
                <a:spcPct val="130000"/>
              </a:lnSpc>
              <a:defRPr/>
            </a:pPr>
            <a:r>
              <a:rPr lang="en-US" sz="2800" dirty="0" smtClean="0"/>
              <a:t>Increase </a:t>
            </a:r>
            <a:r>
              <a:rPr lang="en-US" sz="2800" b="1" dirty="0" smtClean="0"/>
              <a:t>targeted</a:t>
            </a:r>
            <a:r>
              <a:rPr lang="en-US" sz="2800" dirty="0" smtClean="0"/>
              <a:t> sales</a:t>
            </a:r>
          </a:p>
          <a:p>
            <a:pPr>
              <a:lnSpc>
                <a:spcPct val="130000"/>
              </a:lnSpc>
              <a:defRPr/>
            </a:pPr>
            <a:r>
              <a:rPr lang="en-US" sz="2800" dirty="0" smtClean="0"/>
              <a:t>Save </a:t>
            </a:r>
            <a:r>
              <a:rPr lang="en-US" sz="2800" b="1" dirty="0" smtClean="0"/>
              <a:t>time </a:t>
            </a:r>
          </a:p>
          <a:p>
            <a:pPr>
              <a:lnSpc>
                <a:spcPct val="130000"/>
              </a:lnSpc>
              <a:defRPr/>
            </a:pPr>
            <a:r>
              <a:rPr lang="en-US" sz="2800" dirty="0" smtClean="0"/>
              <a:t>Close </a:t>
            </a:r>
            <a:r>
              <a:rPr lang="en-US" sz="2800" b="1" dirty="0" smtClean="0"/>
              <a:t>deals</a:t>
            </a:r>
            <a:r>
              <a:rPr lang="en-US" sz="2800" dirty="0" smtClean="0"/>
              <a:t> </a:t>
            </a:r>
            <a:r>
              <a:rPr lang="en-US" sz="2800" i="1" dirty="0" smtClean="0"/>
              <a:t>faster</a:t>
            </a:r>
          </a:p>
        </p:txBody>
      </p:sp>
      <p:pic>
        <p:nvPicPr>
          <p:cNvPr id="7" name="Picture 6"/>
          <p:cNvPicPr>
            <a:picLocks noChangeAspect="1"/>
          </p:cNvPicPr>
          <p:nvPr/>
        </p:nvPicPr>
        <p:blipFill rotWithShape="1">
          <a:blip r:embed="rId2"/>
          <a:srcRect l="18766" r="21975"/>
          <a:stretch/>
        </p:blipFill>
        <p:spPr>
          <a:xfrm>
            <a:off x="5206095" y="1629651"/>
            <a:ext cx="3612429" cy="2540000"/>
          </a:xfrm>
          <a:prstGeom prst="rect">
            <a:avLst/>
          </a:prstGeom>
        </p:spPr>
      </p:pic>
    </p:spTree>
    <p:extLst>
      <p:ext uri="{BB962C8B-B14F-4D97-AF65-F5344CB8AC3E}">
        <p14:creationId xmlns:p14="http://schemas.microsoft.com/office/powerpoint/2010/main" val="999886751"/>
      </p:ext>
    </p:extLst>
  </p:cSld>
  <p:clrMapOvr>
    <a:masterClrMapping/>
  </p:clrMapOvr>
  <p:transition xmlns:p14="http://schemas.microsoft.com/office/powerpoint/2010/mai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97032" y="1187914"/>
            <a:ext cx="4229801" cy="2194970"/>
          </a:xfrm>
          <a:prstGeom prst="rect">
            <a:avLst/>
          </a:prstGeom>
        </p:spPr>
        <p:txBody>
          <a:bodyPr>
            <a:noAutofit/>
          </a:bodyPr>
          <a:lstStyle>
            <a:lvl1pPr algn="l" rtl="0" eaLnBrk="1" fontAlgn="base" hangingPunct="1">
              <a:spcBef>
                <a:spcPct val="0"/>
              </a:spcBef>
              <a:spcAft>
                <a:spcPct val="0"/>
              </a:spcAft>
              <a:defRPr sz="2800" b="1">
                <a:solidFill>
                  <a:schemeClr val="tx2"/>
                </a:solidFill>
                <a:latin typeface="+mj-lt"/>
                <a:ea typeface="ＭＳ Ｐゴシック" pitchFamily="-112" charset="-128"/>
                <a:cs typeface="ＭＳ Ｐゴシック" pitchFamily="-112" charset="-128"/>
              </a:defRPr>
            </a:lvl1pPr>
            <a:lvl2pPr algn="l" rtl="0" eaLnBrk="1" fontAlgn="base" hangingPunct="1">
              <a:spcBef>
                <a:spcPct val="0"/>
              </a:spcBef>
              <a:spcAft>
                <a:spcPct val="0"/>
              </a:spcAft>
              <a:defRPr sz="2800" b="1">
                <a:solidFill>
                  <a:schemeClr val="tx2"/>
                </a:solidFill>
                <a:latin typeface="Arial"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800" b="1">
                <a:solidFill>
                  <a:schemeClr val="tx2"/>
                </a:solidFill>
                <a:latin typeface="Arial"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800" b="1">
                <a:solidFill>
                  <a:schemeClr val="tx2"/>
                </a:solidFill>
                <a:latin typeface="Arial"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800" b="1">
                <a:solidFill>
                  <a:schemeClr val="tx2"/>
                </a:solidFill>
                <a:latin typeface="Arial"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Arial" pitchFamily="-112" charset="0"/>
              </a:defRPr>
            </a:lvl6pPr>
            <a:lvl7pPr marL="914400" algn="l" rtl="0" eaLnBrk="1" fontAlgn="base" hangingPunct="1">
              <a:spcBef>
                <a:spcPct val="0"/>
              </a:spcBef>
              <a:spcAft>
                <a:spcPct val="0"/>
              </a:spcAft>
              <a:defRPr sz="2800" b="1">
                <a:solidFill>
                  <a:schemeClr val="tx2"/>
                </a:solidFill>
                <a:latin typeface="Arial" pitchFamily="-112" charset="0"/>
              </a:defRPr>
            </a:lvl7pPr>
            <a:lvl8pPr marL="1371600" algn="l" rtl="0" eaLnBrk="1" fontAlgn="base" hangingPunct="1">
              <a:spcBef>
                <a:spcPct val="0"/>
              </a:spcBef>
              <a:spcAft>
                <a:spcPct val="0"/>
              </a:spcAft>
              <a:defRPr sz="2800" b="1">
                <a:solidFill>
                  <a:schemeClr val="tx2"/>
                </a:solidFill>
                <a:latin typeface="Arial" pitchFamily="-112" charset="0"/>
              </a:defRPr>
            </a:lvl8pPr>
            <a:lvl9pPr marL="1828800" algn="l" rtl="0" eaLnBrk="1" fontAlgn="base" hangingPunct="1">
              <a:spcBef>
                <a:spcPct val="0"/>
              </a:spcBef>
              <a:spcAft>
                <a:spcPct val="0"/>
              </a:spcAft>
              <a:defRPr sz="2800" b="1">
                <a:solidFill>
                  <a:schemeClr val="tx2"/>
                </a:solidFill>
                <a:latin typeface="Arial" pitchFamily="-112" charset="0"/>
              </a:defRPr>
            </a:lvl9pPr>
          </a:lstStyle>
          <a:p>
            <a:r>
              <a:rPr lang="en-US" sz="15000" i="1" dirty="0" smtClean="0"/>
              <a:t>70%</a:t>
            </a:r>
            <a:br>
              <a:rPr lang="en-US" sz="15000" i="1" dirty="0" smtClean="0"/>
            </a:br>
            <a:endParaRPr lang="en-US" sz="15000" i="1" dirty="0"/>
          </a:p>
        </p:txBody>
      </p:sp>
      <p:sp>
        <p:nvSpPr>
          <p:cNvPr id="3" name="Text Placeholder 2"/>
          <p:cNvSpPr txBox="1">
            <a:spLocks/>
          </p:cNvSpPr>
          <p:nvPr/>
        </p:nvSpPr>
        <p:spPr>
          <a:xfrm>
            <a:off x="564857" y="2811691"/>
            <a:ext cx="6016873" cy="829730"/>
          </a:xfrm>
          <a:prstGeom prst="rect">
            <a:avLst/>
          </a:prstGeom>
        </p:spPr>
        <p:txBody>
          <a:bodyPr/>
          <a:lstStyle>
            <a:lvl1pPr marL="342900" indent="-342900" algn="l" rtl="0" eaLnBrk="1" fontAlgn="base" hangingPunct="1">
              <a:lnSpc>
                <a:spcPct val="120000"/>
              </a:lnSpc>
              <a:spcBef>
                <a:spcPct val="20000"/>
              </a:spcBef>
              <a:spcAft>
                <a:spcPct val="0"/>
              </a:spcAft>
              <a:buClr>
                <a:srgbClr val="1589D3"/>
              </a:buClr>
              <a:buFont typeface="Arial" charset="0"/>
              <a:buChar char="•"/>
              <a:defRPr sz="2400">
                <a:solidFill>
                  <a:schemeClr val="tx1"/>
                </a:solidFill>
                <a:latin typeface="+mn-lt"/>
                <a:ea typeface="ＭＳ Ｐゴシック" pitchFamily="-112" charset="-128"/>
                <a:cs typeface="ＭＳ Ｐゴシック" pitchFamily="-112" charset="-128"/>
              </a:defRPr>
            </a:lvl1pPr>
            <a:lvl2pPr marL="742950" indent="-285750" algn="l" rtl="0" eaLnBrk="1" fontAlgn="base" hangingPunct="1">
              <a:lnSpc>
                <a:spcPct val="120000"/>
              </a:lnSpc>
              <a:spcBef>
                <a:spcPct val="20000"/>
              </a:spcBef>
              <a:spcAft>
                <a:spcPct val="0"/>
              </a:spcAft>
              <a:buClr>
                <a:srgbClr val="1589D3"/>
              </a:buClr>
              <a:buFont typeface="Arial" charset="0"/>
              <a:buChar char="•"/>
              <a:defRPr sz="2000">
                <a:solidFill>
                  <a:srgbClr val="333333"/>
                </a:solidFill>
                <a:latin typeface="+mn-lt"/>
                <a:ea typeface="ＭＳ Ｐゴシック" pitchFamily="-112" charset="-128"/>
              </a:defRPr>
            </a:lvl2pPr>
            <a:lvl3pPr marL="1143000" indent="-228600" algn="l" rtl="0" eaLnBrk="1" fontAlgn="base" hangingPunct="1">
              <a:lnSpc>
                <a:spcPct val="120000"/>
              </a:lnSpc>
              <a:spcBef>
                <a:spcPct val="20000"/>
              </a:spcBef>
              <a:spcAft>
                <a:spcPct val="0"/>
              </a:spcAft>
              <a:buClr>
                <a:srgbClr val="1589D3"/>
              </a:buClr>
              <a:buFont typeface="Arial" charset="0"/>
              <a:buChar char="•"/>
              <a:defRPr>
                <a:solidFill>
                  <a:schemeClr val="bg2"/>
                </a:solidFill>
                <a:latin typeface="+mn-lt"/>
                <a:ea typeface="ヒラギノ角ゴ Pro W3" charset="-128"/>
                <a:cs typeface="ヒラギノ角ゴ Pro W3" charset="-128"/>
              </a:defRPr>
            </a:lvl3pPr>
            <a:lvl4pPr marL="1600200" indent="-228600" algn="l" rtl="0" eaLnBrk="1" fontAlgn="base" hangingPunct="1">
              <a:lnSpc>
                <a:spcPct val="120000"/>
              </a:lnSpc>
              <a:spcBef>
                <a:spcPct val="20000"/>
              </a:spcBef>
              <a:spcAft>
                <a:spcPct val="0"/>
              </a:spcAft>
              <a:buClr>
                <a:srgbClr val="1589D3"/>
              </a:buClr>
              <a:buFont typeface="Arial" charset="0"/>
              <a:buChar char="•"/>
              <a:defRPr sz="1600">
                <a:solidFill>
                  <a:schemeClr val="bg2"/>
                </a:solidFill>
                <a:latin typeface="+mn-lt"/>
                <a:ea typeface="ヒラギノ角ゴ Pro W3" charset="-128"/>
                <a:cs typeface="ヒラギノ角ゴ Pro W3" charset="0"/>
              </a:defRPr>
            </a:lvl4pPr>
            <a:lvl5pPr marL="2057400" indent="-228600" algn="l" rtl="0" eaLnBrk="1" fontAlgn="base" hangingPunct="1">
              <a:lnSpc>
                <a:spcPct val="120000"/>
              </a:lnSpc>
              <a:spcBef>
                <a:spcPct val="20000"/>
              </a:spcBef>
              <a:spcAft>
                <a:spcPct val="0"/>
              </a:spcAft>
              <a:buClr>
                <a:srgbClr val="1589D3"/>
              </a:buClr>
              <a:buFont typeface="Arial" charset="0"/>
              <a:buChar char="•"/>
              <a:defRPr sz="1600">
                <a:solidFill>
                  <a:schemeClr val="bg2"/>
                </a:solidFill>
                <a:latin typeface="+mn-lt"/>
                <a:ea typeface="ヒラギノ角ゴ Pro W3" charset="-128"/>
                <a:cs typeface="ヒラギノ角ゴ Pro W3" charset="0"/>
              </a:defRPr>
            </a:lvl5pPr>
            <a:lvl6pPr marL="2514600" indent="-228600" algn="l" rtl="0" eaLnBrk="1" fontAlgn="base" hangingPunct="1">
              <a:lnSpc>
                <a:spcPct val="120000"/>
              </a:lnSpc>
              <a:spcBef>
                <a:spcPct val="20000"/>
              </a:spcBef>
              <a:spcAft>
                <a:spcPct val="0"/>
              </a:spcAft>
              <a:buClr>
                <a:schemeClr val="bg2"/>
              </a:buClr>
              <a:buChar char="»"/>
              <a:defRPr sz="1600">
                <a:solidFill>
                  <a:schemeClr val="bg2"/>
                </a:solidFill>
                <a:latin typeface="+mn-lt"/>
                <a:ea typeface="ＭＳ Ｐゴシック" pitchFamily="-112" charset="-128"/>
              </a:defRPr>
            </a:lvl6pPr>
            <a:lvl7pPr marL="2971800" indent="-228600" algn="l" rtl="0" eaLnBrk="1" fontAlgn="base" hangingPunct="1">
              <a:lnSpc>
                <a:spcPct val="120000"/>
              </a:lnSpc>
              <a:spcBef>
                <a:spcPct val="20000"/>
              </a:spcBef>
              <a:spcAft>
                <a:spcPct val="0"/>
              </a:spcAft>
              <a:buClr>
                <a:schemeClr val="bg2"/>
              </a:buClr>
              <a:buChar char="»"/>
              <a:defRPr sz="1600">
                <a:solidFill>
                  <a:schemeClr val="bg2"/>
                </a:solidFill>
                <a:latin typeface="+mn-lt"/>
                <a:ea typeface="ＭＳ Ｐゴシック" pitchFamily="-112" charset="-128"/>
              </a:defRPr>
            </a:lvl7pPr>
            <a:lvl8pPr marL="3429000" indent="-228600" algn="l" rtl="0" eaLnBrk="1" fontAlgn="base" hangingPunct="1">
              <a:lnSpc>
                <a:spcPct val="120000"/>
              </a:lnSpc>
              <a:spcBef>
                <a:spcPct val="20000"/>
              </a:spcBef>
              <a:spcAft>
                <a:spcPct val="0"/>
              </a:spcAft>
              <a:buClr>
                <a:schemeClr val="bg2"/>
              </a:buClr>
              <a:buChar char="»"/>
              <a:defRPr sz="1600">
                <a:solidFill>
                  <a:schemeClr val="bg2"/>
                </a:solidFill>
                <a:latin typeface="+mn-lt"/>
                <a:ea typeface="ＭＳ Ｐゴシック" pitchFamily="-112" charset="-128"/>
              </a:defRPr>
            </a:lvl8pPr>
            <a:lvl9pPr marL="3886200" indent="-228600" algn="l" rtl="0" eaLnBrk="1" fontAlgn="base" hangingPunct="1">
              <a:lnSpc>
                <a:spcPct val="120000"/>
              </a:lnSpc>
              <a:spcBef>
                <a:spcPct val="20000"/>
              </a:spcBef>
              <a:spcAft>
                <a:spcPct val="0"/>
              </a:spcAft>
              <a:buClr>
                <a:schemeClr val="bg2"/>
              </a:buClr>
              <a:buChar char="»"/>
              <a:defRPr sz="1600">
                <a:solidFill>
                  <a:schemeClr val="bg2"/>
                </a:solidFill>
                <a:latin typeface="+mn-lt"/>
                <a:ea typeface="ＭＳ Ｐゴシック" pitchFamily="-112" charset="-128"/>
              </a:defRPr>
            </a:lvl9pPr>
          </a:lstStyle>
          <a:p>
            <a:pPr marL="0" indent="0">
              <a:buNone/>
            </a:pPr>
            <a:r>
              <a:rPr lang="en-US" sz="4500" dirty="0" smtClean="0">
                <a:solidFill>
                  <a:schemeClr val="bg1"/>
                </a:solidFill>
              </a:rPr>
              <a:t>from a competitor</a:t>
            </a:r>
          </a:p>
          <a:p>
            <a:endParaRPr lang="en-US" dirty="0">
              <a:solidFill>
                <a:schemeClr val="bg1"/>
              </a:solidFill>
            </a:endParaRPr>
          </a:p>
        </p:txBody>
      </p:sp>
      <p:sp>
        <p:nvSpPr>
          <p:cNvPr id="4" name="Content Placeholder 2"/>
          <p:cNvSpPr txBox="1">
            <a:spLocks/>
          </p:cNvSpPr>
          <p:nvPr/>
        </p:nvSpPr>
        <p:spPr>
          <a:xfrm>
            <a:off x="4826832" y="1878214"/>
            <a:ext cx="4005449" cy="115766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b="0" i="0" kern="1200">
                <a:solidFill>
                  <a:schemeClr val="bg1">
                    <a:lumMod val="50000"/>
                  </a:schemeClr>
                </a:solidFill>
                <a:latin typeface="Helvetica"/>
                <a:ea typeface="+mn-ea"/>
                <a:cs typeface="Helvetica"/>
              </a:defRPr>
            </a:lvl1pPr>
            <a:lvl2pPr marL="742950" indent="-285750" algn="l" defTabSz="457200" rtl="0" eaLnBrk="1" latinLnBrk="0" hangingPunct="1">
              <a:spcBef>
                <a:spcPct val="20000"/>
              </a:spcBef>
              <a:buFont typeface="Arial"/>
              <a:buChar char="–"/>
              <a:defRPr sz="2400" b="0" i="0" kern="1200">
                <a:solidFill>
                  <a:schemeClr val="bg1">
                    <a:lumMod val="50000"/>
                  </a:schemeClr>
                </a:solidFill>
                <a:latin typeface="Helvetica"/>
                <a:ea typeface="+mn-ea"/>
                <a:cs typeface="Helvetica"/>
              </a:defRPr>
            </a:lvl2pPr>
            <a:lvl3pPr marL="1143000" indent="-228600" algn="l" defTabSz="457200" rtl="0" eaLnBrk="1" latinLnBrk="0" hangingPunct="1">
              <a:spcBef>
                <a:spcPct val="20000"/>
              </a:spcBef>
              <a:buFont typeface="Arial"/>
              <a:buChar char="•"/>
              <a:defRPr sz="2000" b="0" i="0" kern="1200">
                <a:solidFill>
                  <a:schemeClr val="bg1">
                    <a:lumMod val="50000"/>
                  </a:schemeClr>
                </a:solidFill>
                <a:latin typeface="Helvetica"/>
                <a:ea typeface="+mn-ea"/>
                <a:cs typeface="Helvetica"/>
              </a:defRPr>
            </a:lvl3pPr>
            <a:lvl4pPr marL="1600200" indent="-228600" algn="l" defTabSz="457200" rtl="0" eaLnBrk="1" latinLnBrk="0" hangingPunct="1">
              <a:spcBef>
                <a:spcPct val="20000"/>
              </a:spcBef>
              <a:buFont typeface="Arial"/>
              <a:buChar char="–"/>
              <a:defRPr sz="1800" b="0" i="0" kern="1200">
                <a:solidFill>
                  <a:schemeClr val="bg1">
                    <a:lumMod val="50000"/>
                  </a:schemeClr>
                </a:solidFill>
                <a:latin typeface="Helvetica"/>
                <a:ea typeface="+mn-ea"/>
                <a:cs typeface="Helvetica"/>
              </a:defRPr>
            </a:lvl4pPr>
            <a:lvl5pPr marL="2057400" indent="-228600" algn="l" defTabSz="457200" rtl="0" eaLnBrk="1" latinLnBrk="0" hangingPunct="1">
              <a:spcBef>
                <a:spcPct val="20000"/>
              </a:spcBef>
              <a:buFont typeface="Arial"/>
              <a:buChar char="»"/>
              <a:defRPr sz="1800" b="0" i="0" kern="1200">
                <a:solidFill>
                  <a:schemeClr val="bg1">
                    <a:lumMod val="50000"/>
                  </a:schemeClr>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Font typeface="Arial"/>
              <a:buNone/>
            </a:pPr>
            <a:r>
              <a:rPr lang="en-US" sz="3200" dirty="0" smtClean="0">
                <a:solidFill>
                  <a:schemeClr val="tx1"/>
                </a:solidFill>
                <a:latin typeface="Arial"/>
                <a:cs typeface="Arial"/>
              </a:rPr>
              <a:t>of </a:t>
            </a:r>
            <a:r>
              <a:rPr lang="en-US" sz="3200" b="1" dirty="0" smtClean="0">
                <a:solidFill>
                  <a:schemeClr val="tx1"/>
                </a:solidFill>
                <a:latin typeface="Arial"/>
                <a:cs typeface="Arial"/>
              </a:rPr>
              <a:t>your mishandled </a:t>
            </a:r>
          </a:p>
          <a:p>
            <a:pPr marL="0" indent="0">
              <a:lnSpc>
                <a:spcPct val="80000"/>
              </a:lnSpc>
              <a:buFont typeface="Arial"/>
              <a:buNone/>
            </a:pPr>
            <a:r>
              <a:rPr lang="en-US" sz="3200" b="1" dirty="0" smtClean="0">
                <a:solidFill>
                  <a:schemeClr val="tx1"/>
                </a:solidFill>
                <a:latin typeface="Arial"/>
                <a:cs typeface="Arial"/>
              </a:rPr>
              <a:t>leads</a:t>
            </a:r>
            <a:r>
              <a:rPr lang="en-US" sz="3200" dirty="0" smtClean="0">
                <a:solidFill>
                  <a:schemeClr val="tx1"/>
                </a:solidFill>
                <a:latin typeface="Arial"/>
                <a:cs typeface="Arial"/>
              </a:rPr>
              <a:t> will buy</a:t>
            </a:r>
          </a:p>
        </p:txBody>
      </p:sp>
      <p:sp>
        <p:nvSpPr>
          <p:cNvPr id="5" name="Rectangle 4"/>
          <p:cNvSpPr/>
          <p:nvPr/>
        </p:nvSpPr>
        <p:spPr>
          <a:xfrm>
            <a:off x="5565603" y="2934934"/>
            <a:ext cx="3084398" cy="669414"/>
          </a:xfrm>
          <a:prstGeom prst="rect">
            <a:avLst/>
          </a:prstGeom>
        </p:spPr>
        <p:txBody>
          <a:bodyPr wrap="none">
            <a:spAutoFit/>
          </a:bodyPr>
          <a:lstStyle/>
          <a:p>
            <a:pPr>
              <a:lnSpc>
                <a:spcPct val="130000"/>
              </a:lnSpc>
            </a:pPr>
            <a:r>
              <a:rPr lang="en-US" sz="3000" dirty="0">
                <a:solidFill>
                  <a:schemeClr val="bg1"/>
                </a:solidFill>
                <a:latin typeface="Arial"/>
                <a:cs typeface="Arial"/>
              </a:rPr>
              <a:t>within 24 months</a:t>
            </a:r>
          </a:p>
        </p:txBody>
      </p:sp>
    </p:spTree>
  </p:cSld>
  <p:clrMapOvr>
    <a:masterClrMapping/>
  </p:clrMapOvr>
  <p:transition xmlns:p14="http://schemas.microsoft.com/office/powerpoint/2010/mai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p:txBody>
          <a:bodyPr/>
          <a:lstStyle/>
          <a:p>
            <a:r>
              <a:rPr lang="en-US" sz="2000" i="1" dirty="0" err="1" smtClean="0">
                <a:solidFill>
                  <a:srgbClr val="FFFFFF"/>
                </a:solidFill>
                <a:cs typeface="Myriad Pro"/>
              </a:rPr>
              <a:t>Salesforce</a:t>
            </a:r>
            <a:r>
              <a:rPr lang="en-US" sz="2000" i="1" dirty="0" smtClean="0">
                <a:solidFill>
                  <a:srgbClr val="FFFFFF"/>
                </a:solidFill>
                <a:cs typeface="Myriad Pro"/>
              </a:rPr>
              <a:t> </a:t>
            </a:r>
            <a:r>
              <a:rPr lang="en-US" sz="2000" i="1" dirty="0">
                <a:solidFill>
                  <a:srgbClr val="FFFFFF"/>
                </a:solidFill>
                <a:cs typeface="Myriad Pro"/>
              </a:rPr>
              <a:t>Integration, Prospect Activity, Lead Qualification, Nurturing Programs, etc.</a:t>
            </a:r>
            <a:endParaRPr lang="en-US" sz="2000" i="1" dirty="0">
              <a:solidFill>
                <a:srgbClr val="FFFFFF"/>
              </a:solidFill>
              <a:latin typeface="Arial Unicode MS" charset="0"/>
              <a:ea typeface="ＭＳ Ｐゴシック" charset="0"/>
              <a:cs typeface="Arial Unicode MS" charset="0"/>
            </a:endParaRPr>
          </a:p>
        </p:txBody>
      </p:sp>
      <p:sp>
        <p:nvSpPr>
          <p:cNvPr id="2" name="Subtitle 1"/>
          <p:cNvSpPr>
            <a:spLocks noGrp="1"/>
          </p:cNvSpPr>
          <p:nvPr>
            <p:ph type="subTitle" idx="1"/>
          </p:nvPr>
        </p:nvSpPr>
        <p:spPr/>
        <p:txBody>
          <a:bodyPr/>
          <a:lstStyle/>
          <a:p>
            <a:endParaRPr lang="en-US"/>
          </a:p>
        </p:txBody>
      </p:sp>
      <p:sp>
        <p:nvSpPr>
          <p:cNvPr id="11266" name="Title 1"/>
          <p:cNvSpPr txBox="1">
            <a:spLocks/>
          </p:cNvSpPr>
          <p:nvPr/>
        </p:nvSpPr>
        <p:spPr bwMode="auto">
          <a:xfrm>
            <a:off x="4057650" y="1982269"/>
            <a:ext cx="553419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4000" b="1" dirty="0" smtClean="0">
                <a:solidFill>
                  <a:schemeClr val="bg1"/>
                </a:solidFill>
                <a:ea typeface="ＭＳ Ｐゴシック" charset="0"/>
                <a:cs typeface="ＭＳ Ｐゴシック" charset="0"/>
              </a:rPr>
              <a:t>Important Features</a:t>
            </a:r>
            <a:endParaRPr lang="en-US" sz="4000" b="1" dirty="0">
              <a:solidFill>
                <a:schemeClr val="bg1"/>
              </a:solidFill>
              <a:ea typeface="ＭＳ Ｐゴシック" charset="0"/>
              <a:cs typeface="ＭＳ Ｐゴシック" charset="0"/>
            </a:endParaRPr>
          </a:p>
        </p:txBody>
      </p:sp>
    </p:spTree>
    <p:extLst>
      <p:ext uri="{BB962C8B-B14F-4D97-AF65-F5344CB8AC3E}">
        <p14:creationId xmlns:p14="http://schemas.microsoft.com/office/powerpoint/2010/main" val="332539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46132" y="303407"/>
            <a:ext cx="7846349" cy="45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chemeClr val="tx2"/>
                </a:solidFill>
                <a:latin typeface="+mj-lt"/>
                <a:ea typeface="ＭＳ Ｐゴシック" pitchFamily="-112" charset="-128"/>
                <a:cs typeface="ＭＳ Ｐゴシック" pitchFamily="-112" charset="-128"/>
              </a:defRPr>
            </a:lvl1pPr>
            <a:lvl2pPr algn="l" rtl="0" eaLnBrk="1" fontAlgn="base" hangingPunct="1">
              <a:spcBef>
                <a:spcPct val="0"/>
              </a:spcBef>
              <a:spcAft>
                <a:spcPct val="0"/>
              </a:spcAft>
              <a:defRPr sz="2800" b="1">
                <a:solidFill>
                  <a:schemeClr val="tx2"/>
                </a:solidFill>
                <a:latin typeface="Arial"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800" b="1">
                <a:solidFill>
                  <a:schemeClr val="tx2"/>
                </a:solidFill>
                <a:latin typeface="Arial"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800" b="1">
                <a:solidFill>
                  <a:schemeClr val="tx2"/>
                </a:solidFill>
                <a:latin typeface="Arial"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800" b="1">
                <a:solidFill>
                  <a:schemeClr val="tx2"/>
                </a:solidFill>
                <a:latin typeface="Arial"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Arial" pitchFamily="-112" charset="0"/>
              </a:defRPr>
            </a:lvl6pPr>
            <a:lvl7pPr marL="914400" algn="l" rtl="0" eaLnBrk="1" fontAlgn="base" hangingPunct="1">
              <a:spcBef>
                <a:spcPct val="0"/>
              </a:spcBef>
              <a:spcAft>
                <a:spcPct val="0"/>
              </a:spcAft>
              <a:defRPr sz="2800" b="1">
                <a:solidFill>
                  <a:schemeClr val="tx2"/>
                </a:solidFill>
                <a:latin typeface="Arial" pitchFamily="-112" charset="0"/>
              </a:defRPr>
            </a:lvl7pPr>
            <a:lvl8pPr marL="1371600" algn="l" rtl="0" eaLnBrk="1" fontAlgn="base" hangingPunct="1">
              <a:spcBef>
                <a:spcPct val="0"/>
              </a:spcBef>
              <a:spcAft>
                <a:spcPct val="0"/>
              </a:spcAft>
              <a:defRPr sz="2800" b="1">
                <a:solidFill>
                  <a:schemeClr val="tx2"/>
                </a:solidFill>
                <a:latin typeface="Arial" pitchFamily="-112" charset="0"/>
              </a:defRPr>
            </a:lvl8pPr>
            <a:lvl9pPr marL="1828800" algn="l" rtl="0" eaLnBrk="1" fontAlgn="base" hangingPunct="1">
              <a:spcBef>
                <a:spcPct val="0"/>
              </a:spcBef>
              <a:spcAft>
                <a:spcPct val="0"/>
              </a:spcAft>
              <a:defRPr sz="2800" b="1">
                <a:solidFill>
                  <a:schemeClr val="tx2"/>
                </a:solidFill>
                <a:latin typeface="Arial" pitchFamily="-112" charset="0"/>
              </a:defRPr>
            </a:lvl9pPr>
          </a:lstStyle>
          <a:p>
            <a:r>
              <a:rPr lang="en-US" sz="4000" b="0" dirty="0" err="1" smtClean="0">
                <a:solidFill>
                  <a:schemeClr val="accent1"/>
                </a:solidFill>
              </a:rPr>
              <a:t>Salesforce</a:t>
            </a:r>
            <a:endParaRPr lang="en-US" sz="4000" b="0" dirty="0">
              <a:solidFill>
                <a:schemeClr val="accent1"/>
              </a:solidFill>
            </a:endParaRPr>
          </a:p>
        </p:txBody>
      </p:sp>
      <p:sp>
        <p:nvSpPr>
          <p:cNvPr id="10" name="Rectangle 9"/>
          <p:cNvSpPr/>
          <p:nvPr/>
        </p:nvSpPr>
        <p:spPr>
          <a:xfrm>
            <a:off x="5510184" y="360684"/>
            <a:ext cx="3340402" cy="461665"/>
          </a:xfrm>
          <a:prstGeom prst="rect">
            <a:avLst/>
          </a:prstGeom>
        </p:spPr>
        <p:txBody>
          <a:bodyPr wrap="none">
            <a:spAutoFit/>
          </a:bodyPr>
          <a:lstStyle/>
          <a:p>
            <a:pPr marL="0" indent="0" algn="r">
              <a:buNone/>
            </a:pPr>
            <a:r>
              <a:rPr lang="en-US" i="1" dirty="0" smtClean="0">
                <a:solidFill>
                  <a:schemeClr val="bg2"/>
                </a:solidFill>
              </a:rPr>
              <a:t>Integration with </a:t>
            </a:r>
            <a:r>
              <a:rPr lang="en-US" i="1" dirty="0" err="1" smtClean="0">
                <a:solidFill>
                  <a:schemeClr val="bg2"/>
                </a:solidFill>
              </a:rPr>
              <a:t>Pardot</a:t>
            </a:r>
            <a:endParaRPr lang="en-US" i="1" dirty="0">
              <a:solidFill>
                <a:schemeClr val="bg2"/>
              </a:solidFill>
            </a:endParaRPr>
          </a:p>
        </p:txBody>
      </p:sp>
      <p:sp>
        <p:nvSpPr>
          <p:cNvPr id="2" name="Rectangle 1"/>
          <p:cNvSpPr/>
          <p:nvPr/>
        </p:nvSpPr>
        <p:spPr>
          <a:xfrm>
            <a:off x="549223" y="1186859"/>
            <a:ext cx="4572000" cy="2599173"/>
          </a:xfrm>
          <a:prstGeom prst="rect">
            <a:avLst/>
          </a:prstGeom>
        </p:spPr>
        <p:txBody>
          <a:bodyPr>
            <a:spAutoFit/>
          </a:bodyPr>
          <a:lstStyle/>
          <a:p>
            <a:pPr>
              <a:lnSpc>
                <a:spcPct val="130000"/>
              </a:lnSpc>
            </a:pPr>
            <a:endParaRPr lang="en-US" sz="1800" dirty="0"/>
          </a:p>
          <a:p>
            <a:pPr>
              <a:lnSpc>
                <a:spcPct val="130000"/>
              </a:lnSpc>
              <a:defRPr/>
            </a:pPr>
            <a:r>
              <a:rPr lang="en-US" sz="1800" dirty="0"/>
              <a:t>View </a:t>
            </a:r>
            <a:r>
              <a:rPr lang="en-US" sz="1800" dirty="0" err="1"/>
              <a:t>Pardot</a:t>
            </a:r>
            <a:r>
              <a:rPr lang="en-US" sz="1800" dirty="0"/>
              <a:t> info from </a:t>
            </a:r>
            <a:r>
              <a:rPr lang="en-US" sz="1800" b="1" dirty="0"/>
              <a:t>within your </a:t>
            </a:r>
            <a:r>
              <a:rPr lang="en-US" sz="1800" b="1" dirty="0" err="1" smtClean="0"/>
              <a:t>Salesforce</a:t>
            </a:r>
            <a:r>
              <a:rPr lang="en-US" sz="1800" b="1" dirty="0" smtClean="0"/>
              <a:t> </a:t>
            </a:r>
            <a:r>
              <a:rPr lang="en-US" sz="1800" dirty="0"/>
              <a:t>account</a:t>
            </a:r>
          </a:p>
          <a:p>
            <a:pPr>
              <a:lnSpc>
                <a:spcPct val="130000"/>
              </a:lnSpc>
              <a:defRPr/>
            </a:pPr>
            <a:r>
              <a:rPr lang="en-US" sz="1800" dirty="0"/>
              <a:t>You </a:t>
            </a:r>
            <a:r>
              <a:rPr lang="en-US" sz="1800" b="1" dirty="0"/>
              <a:t>do not have to login </a:t>
            </a:r>
            <a:r>
              <a:rPr lang="en-US" sz="1800" b="1" dirty="0" err="1"/>
              <a:t>Pardot</a:t>
            </a:r>
            <a:r>
              <a:rPr lang="en-US" sz="1800" b="1" dirty="0"/>
              <a:t> </a:t>
            </a:r>
            <a:r>
              <a:rPr lang="en-US" sz="1800" dirty="0"/>
              <a:t>to view information prospect info</a:t>
            </a:r>
          </a:p>
          <a:p>
            <a:pPr>
              <a:lnSpc>
                <a:spcPct val="130000"/>
              </a:lnSpc>
              <a:defRPr/>
            </a:pPr>
            <a:r>
              <a:rPr lang="en-US" sz="1800" dirty="0"/>
              <a:t>Valuable information from </a:t>
            </a:r>
            <a:r>
              <a:rPr lang="en-US" sz="1800" dirty="0" err="1"/>
              <a:t>Pardot</a:t>
            </a:r>
            <a:r>
              <a:rPr lang="en-US" sz="1800" dirty="0"/>
              <a:t> </a:t>
            </a:r>
            <a:r>
              <a:rPr lang="en-US" sz="1800" b="1" dirty="0"/>
              <a:t>improves </a:t>
            </a:r>
            <a:r>
              <a:rPr lang="en-US" sz="1800" b="1" dirty="0" err="1" smtClean="0"/>
              <a:t>Salesforce</a:t>
            </a:r>
            <a:r>
              <a:rPr lang="en-US" sz="1800" b="1" dirty="0" smtClean="0"/>
              <a:t> </a:t>
            </a:r>
            <a:r>
              <a:rPr lang="en-US" sz="1800" b="1" dirty="0"/>
              <a:t>usage</a:t>
            </a:r>
          </a:p>
        </p:txBody>
      </p:sp>
      <p:pic>
        <p:nvPicPr>
          <p:cNvPr id="4" name="Picture 3" descr="login-logo-20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0999" y="1990900"/>
            <a:ext cx="3005667" cy="1161700"/>
          </a:xfrm>
          <a:prstGeom prst="rect">
            <a:avLst/>
          </a:prstGeom>
        </p:spPr>
      </p:pic>
    </p:spTree>
    <p:extLst>
      <p:ext uri="{BB962C8B-B14F-4D97-AF65-F5344CB8AC3E}">
        <p14:creationId xmlns:p14="http://schemas.microsoft.com/office/powerpoint/2010/main" val="2552688647"/>
      </p:ext>
    </p:extLst>
  </p:cSld>
  <p:clrMapOvr>
    <a:masterClrMapping/>
  </p:clrMapOvr>
  <p:transition xmlns:p14="http://schemas.microsoft.com/office/powerpoint/2010/mai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9588" y="190500"/>
            <a:ext cx="6782398" cy="607838"/>
          </a:xfrm>
        </p:spPr>
        <p:txBody>
          <a:bodyPr/>
          <a:lstStyle/>
          <a:p>
            <a:r>
              <a:rPr lang="en-US" dirty="0" err="1" smtClean="0"/>
              <a:t>Salesforce</a:t>
            </a:r>
            <a:endParaRPr lang="en-US" dirty="0"/>
          </a:p>
        </p:txBody>
      </p:sp>
      <p:sp>
        <p:nvSpPr>
          <p:cNvPr id="8" name="Rectangle 7"/>
          <p:cNvSpPr/>
          <p:nvPr/>
        </p:nvSpPr>
        <p:spPr>
          <a:xfrm>
            <a:off x="6776456" y="360684"/>
            <a:ext cx="2074130" cy="461665"/>
          </a:xfrm>
          <a:prstGeom prst="rect">
            <a:avLst/>
          </a:prstGeom>
        </p:spPr>
        <p:txBody>
          <a:bodyPr wrap="none">
            <a:spAutoFit/>
          </a:bodyPr>
          <a:lstStyle/>
          <a:p>
            <a:pPr marL="0" indent="0" algn="r">
              <a:buNone/>
            </a:pPr>
            <a:r>
              <a:rPr lang="en-US" i="1" dirty="0" err="1" smtClean="0">
                <a:solidFill>
                  <a:schemeClr val="bg2"/>
                </a:solidFill>
              </a:rPr>
              <a:t>Pardot</a:t>
            </a:r>
            <a:r>
              <a:rPr lang="en-US" i="1" dirty="0" smtClean="0">
                <a:solidFill>
                  <a:schemeClr val="bg2"/>
                </a:solidFill>
              </a:rPr>
              <a:t> Fields</a:t>
            </a:r>
            <a:endParaRPr lang="en-US" i="1" dirty="0">
              <a:solidFill>
                <a:schemeClr val="bg2"/>
              </a:solidFill>
            </a:endParaRPr>
          </a:p>
        </p:txBody>
      </p:sp>
      <p:pic>
        <p:nvPicPr>
          <p:cNvPr id="4" name="Picture 3"/>
          <p:cNvPicPr>
            <a:picLocks noChangeAspect="1"/>
          </p:cNvPicPr>
          <p:nvPr/>
        </p:nvPicPr>
        <p:blipFill>
          <a:blip r:embed="rId2"/>
          <a:stretch>
            <a:fillRect/>
          </a:stretch>
        </p:blipFill>
        <p:spPr>
          <a:xfrm>
            <a:off x="212065" y="1464733"/>
            <a:ext cx="8719870" cy="1787516"/>
          </a:xfrm>
          <a:prstGeom prst="rect">
            <a:avLst/>
          </a:prstGeom>
          <a:ln>
            <a:noFill/>
          </a:ln>
        </p:spPr>
      </p:pic>
    </p:spTree>
    <p:extLst>
      <p:ext uri="{BB962C8B-B14F-4D97-AF65-F5344CB8AC3E}">
        <p14:creationId xmlns:p14="http://schemas.microsoft.com/office/powerpoint/2010/main" val="4159863124"/>
      </p:ext>
    </p:extLst>
  </p:cSld>
  <p:clrMapOvr>
    <a:masterClrMapping/>
  </p:clrMapOvr>
  <p:transition xmlns:p14="http://schemas.microsoft.com/office/powerpoint/2010/mai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SFDC - Prospect Activities.jpg"/>
          <p:cNvPicPr>
            <a:picLocks noGrp="1" noChangeAspect="1"/>
          </p:cNvPicPr>
          <p:nvPr>
            <p:ph idx="1"/>
          </p:nvPr>
        </p:nvPicPr>
        <p:blipFill>
          <a:blip r:embed="rId3">
            <a:extLst>
              <a:ext uri="{28A0092B-C50C-407E-A947-70E740481C1C}">
                <a14:useLocalDpi xmlns:a14="http://schemas.microsoft.com/office/drawing/2010/main" val="0"/>
              </a:ext>
            </a:extLst>
          </a:blip>
          <a:srcRect t="-81344" b="-81344"/>
          <a:stretch>
            <a:fillRect/>
          </a:stretch>
        </p:blipFill>
        <p:spPr>
          <a:xfrm>
            <a:off x="401639" y="-282295"/>
            <a:ext cx="8482076" cy="4664921"/>
          </a:xfrm>
          <a:prstGeom prst="rect">
            <a:avLst/>
          </a:prstGeom>
        </p:spPr>
      </p:pic>
      <p:sp>
        <p:nvSpPr>
          <p:cNvPr id="2" name="Title 1"/>
          <p:cNvSpPr>
            <a:spLocks noGrp="1"/>
          </p:cNvSpPr>
          <p:nvPr>
            <p:ph type="title"/>
          </p:nvPr>
        </p:nvSpPr>
        <p:spPr>
          <a:xfrm>
            <a:off x="509588" y="190501"/>
            <a:ext cx="8229600" cy="594122"/>
          </a:xfrm>
        </p:spPr>
        <p:txBody>
          <a:bodyPr/>
          <a:lstStyle/>
          <a:p>
            <a:r>
              <a:rPr lang="en-US" dirty="0" err="1"/>
              <a:t>Salesforce</a:t>
            </a:r>
            <a:endParaRPr lang="en-US" dirty="0"/>
          </a:p>
        </p:txBody>
      </p:sp>
      <p:sp>
        <p:nvSpPr>
          <p:cNvPr id="9" name="Rectangle 8"/>
          <p:cNvSpPr/>
          <p:nvPr/>
        </p:nvSpPr>
        <p:spPr>
          <a:xfrm>
            <a:off x="6086814" y="360684"/>
            <a:ext cx="2763772" cy="461665"/>
          </a:xfrm>
          <a:prstGeom prst="rect">
            <a:avLst/>
          </a:prstGeom>
        </p:spPr>
        <p:txBody>
          <a:bodyPr wrap="none">
            <a:spAutoFit/>
          </a:bodyPr>
          <a:lstStyle/>
          <a:p>
            <a:pPr marL="0" indent="0" algn="r">
              <a:buNone/>
            </a:pPr>
            <a:r>
              <a:rPr lang="en-US" i="1" dirty="0" smtClean="0">
                <a:solidFill>
                  <a:schemeClr val="bg2"/>
                </a:solidFill>
              </a:rPr>
              <a:t>Prospect Activities</a:t>
            </a:r>
            <a:endParaRPr lang="en-US" i="1" dirty="0">
              <a:solidFill>
                <a:schemeClr val="bg2"/>
              </a:solidFill>
            </a:endParaRPr>
          </a:p>
        </p:txBody>
      </p:sp>
      <p:sp>
        <p:nvSpPr>
          <p:cNvPr id="10" name="Line Callout 2 9"/>
          <p:cNvSpPr/>
          <p:nvPr/>
        </p:nvSpPr>
        <p:spPr>
          <a:xfrm>
            <a:off x="791106" y="3278260"/>
            <a:ext cx="2058987" cy="1272778"/>
          </a:xfrm>
          <a:prstGeom prst="borderCallout2">
            <a:avLst>
              <a:gd name="adj1" fmla="val 88041"/>
              <a:gd name="adj2" fmla="val -4437"/>
              <a:gd name="adj3" fmla="val 88042"/>
              <a:gd name="adj4" fmla="val -21862"/>
              <a:gd name="adj5" fmla="val -69118"/>
              <a:gd name="adj6" fmla="val -12966"/>
            </a:avLst>
          </a:prstGeom>
          <a:ln>
            <a:solidFill>
              <a:srgbClr val="1186D7"/>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600" b="1" dirty="0">
                <a:solidFill>
                  <a:srgbClr val="7F7F7F"/>
                </a:solidFill>
                <a:latin typeface="Helvetica Neue"/>
                <a:cs typeface="Helvetica Neue"/>
              </a:rPr>
              <a:t>Activity</a:t>
            </a:r>
          </a:p>
          <a:p>
            <a:pPr algn="ctr" fontAlgn="auto">
              <a:spcBef>
                <a:spcPts val="0"/>
              </a:spcBef>
              <a:spcAft>
                <a:spcPts val="0"/>
              </a:spcAft>
              <a:defRPr/>
            </a:pPr>
            <a:r>
              <a:rPr lang="en-US" sz="1600" dirty="0">
                <a:solidFill>
                  <a:srgbClr val="7F7F7F"/>
                </a:solidFill>
                <a:latin typeface="Helvetica Neue"/>
                <a:cs typeface="Helvetica Neue"/>
              </a:rPr>
              <a:t>Email, form, landing page, browsing activity and much more!</a:t>
            </a:r>
          </a:p>
        </p:txBody>
      </p:sp>
      <p:sp>
        <p:nvSpPr>
          <p:cNvPr id="11" name="Line Callout 2 10"/>
          <p:cNvSpPr/>
          <p:nvPr/>
        </p:nvSpPr>
        <p:spPr>
          <a:xfrm>
            <a:off x="3276601" y="2926153"/>
            <a:ext cx="2468826" cy="1764381"/>
          </a:xfrm>
          <a:prstGeom prst="borderCallout2">
            <a:avLst>
              <a:gd name="adj1" fmla="val 86126"/>
              <a:gd name="adj2" fmla="val 102072"/>
              <a:gd name="adj3" fmla="val -10556"/>
              <a:gd name="adj4" fmla="val 111823"/>
              <a:gd name="adj5" fmla="val -44708"/>
              <a:gd name="adj6" fmla="val 41749"/>
            </a:avLst>
          </a:prstGeom>
          <a:ln>
            <a:solidFill>
              <a:srgbClr val="1186D7"/>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600" b="1" dirty="0">
                <a:solidFill>
                  <a:srgbClr val="7F7F7F"/>
                </a:solidFill>
                <a:latin typeface="Helvetica Neue"/>
                <a:cs typeface="Helvetica Neue"/>
              </a:rPr>
              <a:t>Type</a:t>
            </a:r>
          </a:p>
          <a:p>
            <a:pPr algn="ctr" fontAlgn="auto">
              <a:spcBef>
                <a:spcPts val="0"/>
              </a:spcBef>
              <a:spcAft>
                <a:spcPts val="0"/>
              </a:spcAft>
              <a:defRPr/>
            </a:pPr>
            <a:r>
              <a:rPr lang="en-US" sz="1600" dirty="0">
                <a:solidFill>
                  <a:srgbClr val="7F7F7F"/>
                </a:solidFill>
                <a:latin typeface="Helvetica Neue"/>
                <a:cs typeface="Helvetica Neue"/>
              </a:rPr>
              <a:t>Specific activity</a:t>
            </a:r>
          </a:p>
          <a:p>
            <a:pPr algn="ctr" fontAlgn="auto">
              <a:spcBef>
                <a:spcPts val="0"/>
              </a:spcBef>
              <a:spcAft>
                <a:spcPts val="0"/>
              </a:spcAft>
              <a:defRPr/>
            </a:pPr>
            <a:endParaRPr lang="en-US" sz="1600" dirty="0">
              <a:solidFill>
                <a:srgbClr val="7F7F7F"/>
              </a:solidFill>
              <a:latin typeface="Helvetica Neue"/>
              <a:cs typeface="Helvetica Neue"/>
            </a:endParaRPr>
          </a:p>
          <a:p>
            <a:pPr algn="ctr" fontAlgn="auto">
              <a:spcBef>
                <a:spcPts val="0"/>
              </a:spcBef>
              <a:spcAft>
                <a:spcPts val="0"/>
              </a:spcAft>
              <a:defRPr/>
            </a:pPr>
            <a:r>
              <a:rPr lang="en-US" sz="1600" b="1" dirty="0">
                <a:solidFill>
                  <a:srgbClr val="7F7F7F"/>
                </a:solidFill>
                <a:latin typeface="Helvetica Neue"/>
                <a:cs typeface="Helvetica Neue"/>
              </a:rPr>
              <a:t>Campaign</a:t>
            </a:r>
          </a:p>
          <a:p>
            <a:pPr algn="ctr" fontAlgn="auto">
              <a:spcBef>
                <a:spcPts val="0"/>
              </a:spcBef>
              <a:spcAft>
                <a:spcPts val="0"/>
              </a:spcAft>
              <a:defRPr/>
            </a:pPr>
            <a:r>
              <a:rPr lang="en-US" sz="1600" dirty="0">
                <a:solidFill>
                  <a:srgbClr val="7F7F7F"/>
                </a:solidFill>
                <a:latin typeface="Helvetica Neue"/>
                <a:cs typeface="Helvetica Neue"/>
              </a:rPr>
              <a:t>Pardot campaign associated with activity</a:t>
            </a:r>
          </a:p>
        </p:txBody>
      </p:sp>
      <p:sp>
        <p:nvSpPr>
          <p:cNvPr id="12" name="Line Callout 1 11"/>
          <p:cNvSpPr/>
          <p:nvPr/>
        </p:nvSpPr>
        <p:spPr>
          <a:xfrm>
            <a:off x="6256867" y="2794074"/>
            <a:ext cx="2627842" cy="1727126"/>
          </a:xfrm>
          <a:prstGeom prst="borderCallout1">
            <a:avLst>
              <a:gd name="adj1" fmla="val -995"/>
              <a:gd name="adj2" fmla="val 36098"/>
              <a:gd name="adj3" fmla="val -27627"/>
              <a:gd name="adj4" fmla="val 24245"/>
            </a:avLst>
          </a:prstGeom>
          <a:ln>
            <a:solidFill>
              <a:srgbClr val="1186D7"/>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600" b="1" dirty="0">
                <a:solidFill>
                  <a:srgbClr val="7F7F7F"/>
                </a:solidFill>
                <a:latin typeface="Helvetica Neue"/>
                <a:cs typeface="Helvetica Neue"/>
              </a:rPr>
              <a:t>Score</a:t>
            </a:r>
          </a:p>
          <a:p>
            <a:pPr algn="ctr" fontAlgn="auto">
              <a:spcBef>
                <a:spcPts val="0"/>
              </a:spcBef>
              <a:spcAft>
                <a:spcPts val="0"/>
              </a:spcAft>
              <a:defRPr/>
            </a:pPr>
            <a:r>
              <a:rPr lang="en-US" sz="1600" dirty="0">
                <a:solidFill>
                  <a:srgbClr val="7F7F7F"/>
                </a:solidFill>
                <a:latin typeface="Helvetica Neue"/>
                <a:cs typeface="Helvetica Neue"/>
              </a:rPr>
              <a:t>Point associated with activity</a:t>
            </a:r>
          </a:p>
          <a:p>
            <a:pPr algn="ctr" fontAlgn="auto">
              <a:spcBef>
                <a:spcPts val="0"/>
              </a:spcBef>
              <a:spcAft>
                <a:spcPts val="0"/>
              </a:spcAft>
              <a:defRPr/>
            </a:pPr>
            <a:endParaRPr lang="en-US" sz="1600" dirty="0">
              <a:solidFill>
                <a:srgbClr val="7F7F7F"/>
              </a:solidFill>
              <a:latin typeface="Helvetica Neue"/>
              <a:cs typeface="Helvetica Neue"/>
            </a:endParaRPr>
          </a:p>
          <a:p>
            <a:pPr algn="ctr" fontAlgn="auto">
              <a:spcBef>
                <a:spcPts val="0"/>
              </a:spcBef>
              <a:spcAft>
                <a:spcPts val="0"/>
              </a:spcAft>
              <a:defRPr/>
            </a:pPr>
            <a:r>
              <a:rPr lang="en-US" sz="1600" b="1" dirty="0">
                <a:solidFill>
                  <a:srgbClr val="7F7F7F"/>
                </a:solidFill>
                <a:latin typeface="Helvetica Neue"/>
                <a:cs typeface="Helvetica Neue"/>
              </a:rPr>
              <a:t>Date/Time</a:t>
            </a:r>
          </a:p>
          <a:p>
            <a:pPr algn="ctr" fontAlgn="auto">
              <a:spcBef>
                <a:spcPts val="0"/>
              </a:spcBef>
              <a:spcAft>
                <a:spcPts val="0"/>
              </a:spcAft>
              <a:defRPr/>
            </a:pPr>
            <a:r>
              <a:rPr lang="en-US" sz="1600" dirty="0">
                <a:solidFill>
                  <a:srgbClr val="7F7F7F"/>
                </a:solidFill>
                <a:latin typeface="Helvetica Neue"/>
                <a:cs typeface="Helvetica Neue"/>
              </a:rPr>
              <a:t>When the activity occurred</a:t>
            </a:r>
          </a:p>
        </p:txBody>
      </p:sp>
    </p:spTree>
    <p:extLst>
      <p:ext uri="{BB962C8B-B14F-4D97-AF65-F5344CB8AC3E}">
        <p14:creationId xmlns:p14="http://schemas.microsoft.com/office/powerpoint/2010/main" val="235012527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6.0&quot;&gt;&lt;object type=&quot;1&quot; unique_id=&quot;10001&quot;&gt;&lt;object type=&quot;8&quot; unique_id=&quot;20024&quot;&gt;&lt;/object&gt;&lt;object type=&quot;2&quot; unique_id=&quot;20025&quot;&gt;&lt;object type=&quot;3&quot; unique_id=&quot;20027&quot;&gt;&lt;property id=&quot;20148&quot; value=&quot;5&quot;/&gt;&lt;property id=&quot;20300&quot; value=&quot;Slide 2 - &amp;quot;Safe Harbor Statement&amp;quot;&quot;/&gt;&lt;property id=&quot;20307&quot; value=&quot;562&quot;/&gt;&lt;/object&gt;&lt;object type=&quot;3&quot; unique_id=&quot;20028&quot;&gt;&lt;property id=&quot;20148&quot; value=&quot;5&quot;/&gt;&lt;property id=&quot;20300&quot; value=&quot;Slide 3 - &amp;quot;Company Update&amp;quot;&quot;/&gt;&lt;property id=&quot;20307&quot; value=&quot;563&quot;/&gt;&lt;/object&gt;&lt;object type=&quot;3&quot; unique_id=&quot;20029&quot;&gt;&lt;property id=&quot;20148&quot; value=&quot;5&quot;/&gt;&lt;property id=&quot;20300&quot; value=&quot;Slide 4 - &amp;quot;Record Fourth Quarter Revenue&amp;quot;&quot;/&gt;&lt;property id=&quot;20307&quot; value=&quot;564&quot;/&gt;&lt;/object&gt;&lt;object type=&quot;3&quot; unique_id=&quot;20030&quot;&gt;&lt;property id=&quot;20148&quot; value=&quot;5&quot;/&gt;&lt;property id=&quot;20300&quot; value=&quot;Slide 5 - &amp;quot;Rapid Growth in Customers&amp;#x0D;&amp;#x0A;Success in Selling to Companies of All Sizes&amp;quot;&quot;/&gt;&lt;property id=&quot;20307&quot; value=&quot;565&quot;/&gt;&lt;/object&gt;&lt;object type=&quot;3&quot; unique_id=&quot;20031&quot;&gt;&lt;property id=&quot;20148&quot; value=&quot;5&quot;/&gt;&lt;property id=&quot;20300&quot; value=&quot;Slide 6 - &amp;quot;Record-Setting Increase in Subscribers &amp;#x0D;&amp;#x0A;90,000 Net New Subscribers in Q4 FY07&amp;quot;&quot;/&gt;&lt;property id=&quot;20307&quot; value=&quot;566&quot;/&gt;&lt;/object&gt;&lt;object type=&quot;3&quot; unique_id=&quot;20032&quot;&gt;&lt;property id=&quot;20148&quot; value=&quot;5&quot;/&gt;&lt;property id=&quot;20300&quot; value=&quot;Slide 7 - &amp;quot;Proven Scalability and Performance&amp;#x0D;&amp;#x0A;Delivering Over 70 Million Transactions Daily&amp;quot;&quot;/&gt;&lt;property id=&quot;20307&quot; value=&quot;567&quot;/&gt;&lt;/object&gt;&lt;object type=&quot;3&quot; unique_id=&quot;20033&quot;&gt;&lt;property id=&quot;20148&quot; value=&quot;5&quot;/&gt;&lt;property id=&quot;20300&quot; value=&quot;Slide 8 - &amp;quot;Our Biggest Release Ever&amp;#x0D;&amp;#x0A;21st Generation Winter ’07 Release&amp;quot;&quot;/&gt;&lt;property id=&quot;20307&quot; value=&quot;568&quot;/&gt;&lt;/object&gt;&lt;object type=&quot;3&quot; unique_id=&quot;20034&quot;&gt;&lt;property id=&quot;20148&quot; value=&quot;5&quot;/&gt;&lt;property id=&quot;20300&quot; value=&quot;Slide 9 - &amp;quot;Momentum In New Products&amp;#x0D;&amp;#x0A;New Customers in Q4&amp;quot;&quot;/&gt;&lt;property id=&quot;20307&quot; value=&quot;569&quot;/&gt;&lt;/object&gt;&lt;object type=&quot;3&quot; unique_id=&quot;20035&quot;&gt;&lt;property id=&quot;20148&quot; value=&quot;5&quot;/&gt;&lt;property id=&quot;20300&quot; value=&quot;Slide 10 - &amp;quot;The On-Demand Standard for the Enterprise&amp;quot;&quot;/&gt;&lt;property id=&quot;20307&quot; value=&quot;570&quot;/&gt;&lt;/object&gt;&lt;object type=&quot;3&quot; unique_id=&quot;20036&quot;&gt;&lt;property id=&quot;20148&quot; value=&quot;5&quot;/&gt;&lt;property id=&quot;20300&quot; value=&quot;Slide 12 - &amp;quot;Strong Momentum for On-Demand&amp;quot;&quot;/&gt;&lt;property id=&quot;20307&quot; value=&quot;571&quot;/&gt;&lt;/object&gt;&lt;object type=&quot;3&quot; unique_id=&quot;20037&quot;&gt;&lt;property id=&quot;20148&quot; value=&quot;5&quot;/&gt;&lt;property id=&quot;20300&quot; value=&quot;Slide 13 - &amp;quot;Why Has the Game Changed?&amp;quot;&quot;/&gt;&lt;property id=&quot;20307&quot; value=&quot;572&quot;/&gt;&lt;/object&gt;&lt;object type=&quot;3&quot; unique_id=&quot;20038&quot;&gt;&lt;property id=&quot;20148&quot; value=&quot;5&quot;/&gt;&lt;property id=&quot;20300&quot; value=&quot;Slide 14 - &amp;quot;&amp;amp;#x09;&amp;amp;#x09;&amp;amp;#x09; The New Circle of Success&amp;quot;&quot;/&gt;&lt;property id=&quot;20307&quot; value=&quot;573&quot;/&gt;&lt;/object&gt;&lt;object type=&quot;3&quot; unique_id=&quot;20039&quot;&gt;&lt;property id=&quot;20148&quot; value=&quot;5&quot;/&gt;&lt;property id=&quot;20300&quot; value=&quot;Slide 15 - &amp;quot;1. Delivering the Killer Apps: CRM&amp;quot;&quot;/&gt;&lt;property id=&quot;20307&quot; value=&quot;574&quot;/&gt;&lt;/object&gt;&lt;object type=&quot;3&quot; unique_id=&quot;20040&quot;&gt;&lt;property id=&quot;20148&quot; value=&quot;5&quot;/&gt;&lt;property id=&quot;20300&quot; value=&quot;Slide 16 - &amp;quot;2. IdeaExchange: Community Empowerment&amp;quot;&quot;/&gt;&lt;property id=&quot;20307&quot; value=&quot;575&quot;/&gt;&lt;/object&gt;&lt;object type=&quot;3&quot; unique_id=&quot;20041&quot;&gt;&lt;property id=&quot;20148&quot; value=&quot;5&quot;/&gt;&lt;property id=&quot;20300&quot; value=&quot;Slide 17&quot;/&gt;&lt;property id=&quot;20307&quot; value=&quot;576&quot;/&gt;&lt;/object&gt;&lt;object type=&quot;3&quot; unique_id=&quot;20042&quot;&gt;&lt;property id=&quot;20148&quot; value=&quot;5&quot;/&gt;&lt;property id=&quot;20300&quot; value=&quot;Slide 18 - &amp;quot;3. Developer Network: Developer Empowerment&amp;quot;&quot;/&gt;&lt;property id=&quot;20307&quot; value=&quot;577&quot;/&gt;&lt;/object&gt;&lt;object type=&quot;3&quot; unique_id=&quot;20043&quot;&gt;&lt;property id=&quot;20148&quot; value=&quot;5&quot;/&gt;&lt;property id=&quot;20300&quot; value=&quot;Slide 19 - &amp;quot;Empowering Partners to be “The Next Salesforce.com”&amp;quot;&quot;/&gt;&lt;property id=&quot;20307&quot; value=&quot;578&quot;/&gt;&lt;/object&gt;&lt;object type=&quot;3&quot; unique_id=&quot;20044&quot;&gt;&lt;property id=&quot;20148&quot; value=&quot;5&quot;/&gt;&lt;property id=&quot;20300&quot; value=&quot;Slide 20 - &amp;quot;4. The On-Demand Operating System&amp;quot;&quot;/&gt;&lt;property id=&quot;20307&quot; value=&quot;579&quot;/&gt;&lt;/object&gt;&lt;object type=&quot;3&quot; unique_id=&quot;20045&quot;&gt;&lt;property id=&quot;20148&quot; value=&quot;5&quot;/&gt;&lt;property id=&quot;20300&quot; value=&quot;Slide 21&quot;/&gt;&lt;property id=&quot;20307&quot; value=&quot;580&quot;/&gt;&lt;/object&gt;&lt;object type=&quot;3&quot; unique_id=&quot;20046&quot;&gt;&lt;property id=&quot;20148&quot; value=&quot;5&quot;/&gt;&lt;property id=&quot;20300&quot; value=&quot;Slide 22&quot;/&gt;&lt;property id=&quot;20307&quot; value=&quot;581&quot;/&gt;&lt;/object&gt;&lt;object type=&quot;3&quot; unique_id=&quot;20047&quot;&gt;&lt;property id=&quot;20148&quot; value=&quot;5&quot;/&gt;&lt;property id=&quot;20300&quot; value=&quot;Slide 23&quot;/&gt;&lt;property id=&quot;20307&quot; value=&quot;582&quot;/&gt;&lt;/object&gt;&lt;object type=&quot;3&quot; unique_id=&quot;20048&quot;&gt;&lt;property id=&quot;20148&quot; value=&quot;5&quot;/&gt;&lt;property id=&quot;20300&quot; value=&quot;Slide 24 - &amp;quot;5. AppExchange: Sharing &amp;amp; Distribution&amp;quot;&quot;/&gt;&lt;property id=&quot;20307&quot; value=&quot;583&quot;/&gt;&lt;/object&gt;&lt;object type=&quot;3&quot; unique_id=&quot;20049&quot;&gt;&lt;property id=&quot;20148&quot; value=&quot;5&quot;/&gt;&lt;property id=&quot;20300&quot; value=&quot;Slide 25 - &amp;quot;The New Model Delivers Choice to Customers&amp;quot;&quot;/&gt;&lt;property id=&quot;20307&quot; value=&quot;584&quot;/&gt;&lt;/object&gt;&lt;object type=&quot;3&quot; unique_id=&quot;20050&quot;&gt;&lt;property id=&quot;20148&quot; value=&quot;5&quot;/&gt;&lt;property id=&quot;20300&quot; value=&quot;Slide 26 - &amp;quot;6. AppStore: Engine Fuels Marketplace &amp;quot;&quot;/&gt;&lt;property id=&quot;20307&quot; value=&quot;585&quot;/&gt;&lt;/object&gt;&lt;object type=&quot;3&quot; unique_id=&quot;20051&quot;&gt;&lt;property id=&quot;20148&quot; value=&quot;5&quot;/&gt;&lt;property id=&quot;20300&quot; value=&quot;Slide 28 - &amp;quot;Developers Bet on On-Demand &amp;amp; Win &amp;quot;&quot;/&gt;&lt;property id=&quot;20307&quot; value=&quot;613&quot;/&gt;&lt;/object&gt;&lt;object type=&quot;3&quot; unique_id=&quot;20053&quot;&gt;&lt;property id=&quot;20148&quot; value=&quot;5&quot;/&gt;&lt;property id=&quot;20300&quot; value=&quot;Slide 30 - &amp;quot;The Circle of Success in Financial Services&amp;quot;&quot;/&gt;&lt;property id=&quot;20307&quot; value=&quot;588&quot;/&gt;&lt;/object&gt;&lt;object type=&quot;3&quot; unique_id=&quot;20054&quot;&gt;&lt;property id=&quot;20148&quot; value=&quot;5&quot;/&gt;&lt;property id=&quot;20300&quot; value=&quot;Slide 31 - &amp;quot;Success - The New Leader in Financial Services&amp;quot;&quot;/&gt;&lt;property id=&quot;20307&quot; value=&quot;614&quot;/&gt;&lt;/object&gt;&lt;object type=&quot;3&quot; unique_id=&quot;20055&quot;&gt;&lt;property id=&quot;20148&quot; value=&quot;5&quot;/&gt;&lt;property id=&quot;20300&quot; value=&quot;Slide 32 - &amp;quot;Our New Largest Customer&amp;quot;&quot;/&gt;&lt;property id=&quot;20307&quot; value=&quot;590&quot;/&gt;&lt;/object&gt;&lt;object type=&quot;3&quot; unique_id=&quot;20057&quot;&gt;&lt;property id=&quot;20148&quot; value=&quot;5&quot;/&gt;&lt;property id=&quot;20300&quot; value=&quot;Slide 33&quot;/&gt;&lt;property id=&quot;20307&quot; value=&quot;612&quot;/&gt;&lt;/object&gt;&lt;object type=&quot;3&quot; unique_id=&quot;20058&quot;&gt;&lt;property id=&quot;20148&quot; value=&quot;5&quot;/&gt;&lt;property id=&quot;20300&quot; value=&quot;Slide 34 - &amp;quot;Proprietary Systems Like Bloomberg Have Failed Financial Services&amp;quot;&quot;/&gt;&lt;property id=&quot;20307&quot; value=&quot;593&quot;/&gt;&lt;/object&gt;&lt;object type=&quot;3&quot; unique_id=&quot;20059&quot;&gt;&lt;property id=&quot;20148&quot; value=&quot;5&quot;/&gt;&lt;property id=&quot;20300&quot; value=&quot;Slide 35 - &amp;quot;Massive Opportunity in Wealth Management&amp;quot;&quot;/&gt;&lt;property id=&quot;20307&quot; value=&quot;594&quot;/&gt;&lt;/object&gt;&lt;object type=&quot;3&quot; unique_id=&quot;20060&quot;&gt;&lt;property id=&quot;20148&quot; value=&quot;5&quot;/&gt;&lt;property id=&quot;20300&quot; value=&quot;Slide 36 - &amp;quot;Introducing the Next Generation Desktop&amp;quot;&quot;/&gt;&lt;property id=&quot;20307&quot; value=&quot;615&quot;/&gt;&lt;/object&gt;&lt;object type=&quot;3&quot; unique_id=&quot;20061&quot;&gt;&lt;property id=&quot;20148&quot; value=&quot;5&quot;/&gt;&lt;property id=&quot;20300&quot; value=&quot;Slide 37 - &amp;quot;Created by a Coalition of Industry Leaders&amp;#x0D;&amp;#x0A;Common vision and strategy lead the financial industry&amp;quot;&quot;/&gt;&lt;property id=&quot;20307&quot; value=&quot;596&quot;/&gt;&lt;/object&gt;&lt;object type=&quot;3&quot; unique_id=&quot;20062&quot;&gt;&lt;property id=&quot;20148&quot; value=&quot;5&quot;/&gt;&lt;property id=&quot;20300&quot; value=&quot;Slide 38 - &amp;quot;Rich, New Wealth-Management Capabilities&amp;quot;&quot;/&gt;&lt;property id=&quot;20307&quot; value=&quot;616&quot;/&gt;&lt;/object&gt;&lt;object type=&quot;3&quot; unique_id=&quot;20063&quot;&gt;&lt;property id=&quot;20148&quot; value=&quot;5&quot;/&gt;&lt;property id=&quot;20300&quot; value=&quot;Slide 39 - &amp;quot;Innovation from Customer Ideas&amp;quot;&quot;/&gt;&lt;property id=&quot;20307&quot; value=&quot;617&quot;/&gt;&lt;/object&gt;&lt;object type=&quot;3&quot; unique_id=&quot;20064&quot;&gt;&lt;property id=&quot;20148&quot; value=&quot;5&quot;/&gt;&lt;property id=&quot;20300&quot; value=&quot;Slide 40 - &amp;quot;Ideas Inspire The Next Salesforce.com&amp;quot;&quot;/&gt;&lt;property id=&quot;20307&quot; value=&quot;599&quot;/&gt;&lt;/object&gt;&lt;object type=&quot;3&quot; unique_id=&quot;20065&quot;&gt;&lt;property id=&quot;20148&quot; value=&quot;5&quot;/&gt;&lt;property id=&quot;20300&quot; value=&quot;Slide 41 - &amp;quot;Innovative Platform for Wealth Management&amp;quot;&quot;/&gt;&lt;property id=&quot;20307&quot; value=&quot;618&quot;/&gt;&lt;/object&gt;&lt;object type=&quot;3&quot; unique_id=&quot;20066&quot;&gt;&lt;property id=&quot;20148&quot; value=&quot;5&quot;/&gt;&lt;property id=&quot;20300&quot; value=&quot;Slide 42 - &amp;quot;The Marketplace for Wealth Management Apps&amp;quot;&quot;/&gt;&lt;property id=&quot;20307&quot; value=&quot;601&quot;/&gt;&lt;/object&gt;&lt;object type=&quot;3&quot; unique_id=&quot;20067&quot;&gt;&lt;property id=&quot;20148&quot; value=&quot;5&quot;/&gt;&lt;property id=&quot;20300&quot; value=&quot;Slide 43 - &amp;quot;An Ecosystem of System Integrators&amp;quot;&quot;/&gt;&lt;property id=&quot;20307&quot; value=&quot;602&quot;/&gt;&lt;/object&gt;&lt;object type=&quot;3&quot; unique_id=&quot;20068&quot;&gt;&lt;property id=&quot;20148&quot; value=&quot;5&quot;/&gt;&lt;property id=&quot;20300&quot; value=&quot;Slide 45 - &amp;quot;Wealth Management Edition Currently Scheduled for Q3 2007&amp;quot;&quot;/&gt;&lt;property id=&quot;20307&quot; value=&quot;603&quot;/&gt;&lt;/object&gt;&lt;object type=&quot;3&quot; unique_id=&quot;20069&quot;&gt;&lt;property id=&quot;20148&quot; value=&quot;5&quot;/&gt;&lt;property id=&quot;20300&quot; value=&quot;Slide 46 - &amp;quot;The First of More Financial Editions Currently Planned…&amp;quot;&quot;/&gt;&lt;property id=&quot;20307&quot; value=&quot;604&quot;/&gt;&lt;/object&gt;&lt;object type=&quot;3&quot; unique_id=&quot;20070&quot;&gt;&lt;property id=&quot;20148&quot; value=&quot;5&quot;/&gt;&lt;property id=&quot;20300&quot; value=&quot;Slide 47&quot;/&gt;&lt;property id=&quot;20307&quot; value=&quot;605&quot;/&gt;&lt;/object&gt;&lt;object type=&quot;3&quot; unique_id=&quot;20071&quot;&gt;&lt;property id=&quot;20148&quot; value=&quot;5&quot;/&gt;&lt;property id=&quot;20300&quot; value=&quot;Slide 48&quot;/&gt;&lt;property id=&quot;20307&quot; value=&quot;606&quot;/&gt;&lt;/object&gt;&lt;object type=&quot;3&quot; unique_id=&quot;20072&quot;&gt;&lt;property id=&quot;20148&quot; value=&quot;5&quot;/&gt;&lt;property id=&quot;20300&quot; value=&quot;Slide 49&quot;/&gt;&lt;property id=&quot;20307&quot; value=&quot;607&quot;/&gt;&lt;/object&gt;&lt;object type=&quot;3&quot; unique_id=&quot;20073&quot;&gt;&lt;property id=&quot;20148&quot; value=&quot;5&quot;/&gt;&lt;property id=&quot;20300&quot; value=&quot;Slide 50&quot;/&gt;&lt;property id=&quot;20307&quot; value=&quot;608&quot;/&gt;&lt;/object&gt;&lt;object type=&quot;3&quot; unique_id=&quot;20074&quot;&gt;&lt;property id=&quot;20148&quot; value=&quot;5&quot;/&gt;&lt;property id=&quot;20300&quot; value=&quot;Slide 51 - &amp;quot;The New Circle of Success&amp;quot;&quot;/&gt;&lt;property id=&quot;20307&quot; value=&quot;609&quot;/&gt;&lt;/object&gt;&lt;object type=&quot;3&quot; unique_id=&quot;20076&quot;&gt;&lt;property id=&quot;20148&quot; value=&quot;5&quot;/&gt;&lt;property id=&quot;20300&quot; value=&quot;Slide 52 - &amp;quot;Thank you.&amp;#x0D;&amp;#x0A;ceo@salesforce.com&amp;quot;&quot;/&gt;&lt;property id=&quot;20307&quot; value=&quot;611&quot;/&gt;&lt;/object&gt;&lt;object type=&quot;3&quot; unique_id=&quot;20576&quot;&gt;&lt;property id=&quot;20148&quot; value=&quot;5&quot;/&gt;&lt;property id=&quot;20300&quot; value=&quot;Slide 27&quot;/&gt;&lt;property id=&quot;20307&quot; value=&quot;620&quot;/&gt;&lt;/object&gt;&lt;object type=&quot;3&quot; unique_id=&quot;20631&quot;&gt;&lt;property id=&quot;20148&quot; value=&quot;5&quot;/&gt;&lt;property id=&quot;20300&quot; value=&quot;Slide 44 - &amp;quot;One Stop Shopping at the AppStore&amp;quot;&quot;/&gt;&lt;property id=&quot;20307&quot; value=&quot;621&quot;/&gt;&lt;/object&gt;&lt;object type=&quot;3&quot; unique_id=&quot;21301&quot;&gt;&lt;property id=&quot;20148&quot; value=&quot;5&quot;/&gt;&lt;property id=&quot;20300&quot; value=&quot;Slide 29 - &amp;quot;Demonstration&amp;quot;&quot;/&gt;&lt;property id=&quot;20307&quot; value=&quot;622&quot;/&gt;&lt;/object&gt;&lt;object type=&quot;3&quot; unique_id=&quot;22279&quot;&gt;&lt;property id=&quot;20148&quot; value=&quot;5&quot;/&gt;&lt;property id=&quot;20300&quot; value=&quot;Slide 1 - &amp;quot;Welcome to&amp;quot;&quot;/&gt;&lt;property id=&quot;20307&quot; value=&quot;623&quot;/&gt;&lt;/object&gt;&lt;object type=&quot;3&quot; unique_id=&quot;22534&quot;&gt;&lt;property id=&quot;20148&quot; value=&quot;5&quot;/&gt;&lt;property id=&quot;20300&quot; value=&quot;Slide 11 - &amp;quot;Welcoming Our Newest Enterprise Customer&amp;quot;&quot;/&gt;&lt;property id=&quot;20307&quot; value=&quot;624&quot;/&gt;&lt;/object&gt;&lt;/object&gt;&lt;/object&gt;&lt;/database&gt;"/>
  <p:tag name="THINKCELLPRESENTATIONDONOTDELETE" val="&lt;?xml version=&quot;1.0&quot; encoding=&quot;UTF-16&quot; standalone=&quot;yes&quot;?&gt;&#10;&lt;root reqver=&quot;21047&quot;&gt;&lt;version val=&quot;22211&quot;/&gt;&lt;CPresentation id=&quot;1&quot;&gt;&lt;m_precDefaultNumber&gt;&lt;m_chMinusSymbol&gt;-&lt;/m_chMinusSymbol&gt;&lt;m_chDecimalSymbol17909&gt;.&lt;/m_chDecimalSymbol17909&gt;&lt;m_nGroupingDigits17909 val=&quot;3&quot;/&gt;&lt;m_chGroupingSymbol17909&gt;,&lt;/m_chGroupingSymbol17909&gt;&lt;/m_precDefaultNumber&gt;&lt;m_precDefaultPercen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strFormatTime&gt;%#m/%#d/%Y&lt;/m_strFormatTime&gt;&lt;/m_precDefaultDate&gt;&lt;m_precDefaultYear&gt;&lt;m_strFormatTime&gt;%Y&lt;/m_strFormatTime&gt;&lt;/m_precDefaultYear&gt;&lt;m_precDefaultQuarter&gt;&lt;m_strFormatTime&gt;Q%5&lt;/m_strFormatTime&gt;&lt;/m_precDefaultQuarter&gt;&lt;m_precDefaultMonth&gt;&lt;m_strFormatTime&gt;%#m&lt;/m_strFormatTime&gt;&lt;/m_precDefaultMonth&gt;&lt;m_precDefaultWeek&gt;&lt;m_strFormatTime&gt;%d.&lt;/m_strFormatTime&gt;&lt;/m_precDefaultWeek&gt;&lt;m_precDefaultDay&gt;&lt;m_strFormatTime&gt;%#d&lt;/m_strFormatTime&gt;&lt;/m_precDefaultDay&gt;&lt;m_mruColor&gt;&lt;m_vecMRU length=&quot;24&quot;&gt;&lt;elem m_fUsage=&quot;1.22876792454961010000E+000&quot;&gt;&lt;m_ppcolschidx val=&quot;0&quot;/&gt;&lt;m_rgb r=&quot;40&quot; g=&quot;40&quot; b=&quot;ff&quot;/&gt;&lt;m_nBrightness val=&quot;0&quot;/&gt;&lt;/elem&gt;&lt;elem m_fUsage=&quot;1.10589113209464920000E+000&quot;&gt;&lt;m_ppcolschidx val=&quot;0&quot;/&gt;&lt;m_rgb r=&quot;0&quot; g=&quot;0&quot; b=&quot;a6&quot;/&gt;&lt;m_nBrightness val=&quot;0&quot;/&gt;&lt;/elem&gt;&lt;elem m_fUsage=&quot;1.06418658283290020000E+000&quot;&gt;&lt;m_ppcolschidx val=&quot;0&quot;/&gt;&lt;m_rgb r=&quot;6a&quot; g=&quot;6a&quot; b=&quot;ff&quot;/&gt;&lt;m_nBrightness val=&quot;0&quot;/&gt;&lt;/elem&gt;&lt;elem m_fUsage=&quot;9.14302018885184360000E-001&quot;&gt;&lt;m_ppcolschidx val=&quot;0&quot;/&gt;&lt;m_rgb r=&quot;0&quot; g=&quot;0&quot; b=&quot;bf&quot;/&gt;&lt;m_nBrightness val=&quot;0&quot;/&gt;&lt;/elem&gt;&lt;elem m_fUsage=&quot;7.36098929100000080000E-001&quot;&gt;&lt;m_ppcolschidx val=&quot;0&quot;/&gt;&lt;m_rgb r=&quot;0&quot; g=&quot;0&quot; b=&quot;8c&quot;/&gt;&lt;m_nBrightness val=&quot;0&quot;/&gt;&lt;/elem&gt;&lt;elem m_fUsage=&quot;6.56100000000000130000E-001&quot;&gt;&lt;m_ppcolschidx val=&quot;0&quot;/&gt;&lt;m_rgb r=&quot;0&quot; g=&quot;0&quot; b=&quot;93&quot;/&gt;&lt;m_nBrightness val=&quot;0&quot;/&gt;&lt;/elem&gt;&lt;elem m_fUsage=&quot;5.90490000000000180000E-001&quot;&gt;&lt;m_ppcolschidx val=&quot;0&quot;/&gt;&lt;m_rgb r=&quot;0&quot; g=&quot;0&quot; b=&quot;59&quot;/&gt;&lt;m_nBrightness val=&quot;0&quot;/&gt;&lt;/elem&gt;&lt;elem m_fUsage=&quot;5.31441000000000160000E-001&quot;&gt;&lt;m_ppcolschidx val=&quot;0&quot;/&gt;&lt;m_rgb r=&quot;71&quot; g=&quot;71&quot; b=&quot;ff&quot;/&gt;&lt;m_nBrightness val=&quot;0&quot;/&gt;&lt;/elem&gt;&lt;elem m_fUsage=&quot;4.78296900000000140000E-001&quot;&gt;&lt;m_ppcolschidx val=&quot;0&quot;/&gt;&lt;m_rgb r=&quot;1a&quot; g=&quot;1a&quot; b=&quot;ff&quot;/&gt;&lt;m_nBrightness val=&quot;0&quot;/&gt;&lt;/elem&gt;&lt;elem m_fUsage=&quot;4.30467210000000160000E-001&quot;&gt;&lt;m_ppcolschidx val=&quot;0&quot;/&gt;&lt;m_rgb r=&quot;0&quot; g=&quot;0&quot; b=&quot;ce&quot;/&gt;&lt;m_nBrightness val=&quot;0&quot;/&gt;&lt;/elem&gt;&lt;elem m_fUsage=&quot;3.13810596090000170000E-001&quot;&gt;&lt;m_ppcolschidx val=&quot;0&quot;/&gt;&lt;m_rgb r=&quot;df&quot; g=&quot;df&quot; b=&quot;ff&quot;/&gt;&lt;m_nBrightness val=&quot;0&quot;/&gt;&lt;/elem&gt;&lt;elem m_fUsage=&quot;2.82429536481000170000E-001&quot;&gt;&lt;m_ppcolschidx val=&quot;0&quot;/&gt;&lt;m_rgb r=&quot;b7&quot; g=&quot;b7&quot; b=&quot;ff&quot;/&gt;&lt;m_nBrightness val=&quot;0&quot;/&gt;&lt;/elem&gt;&lt;elem m_fUsage=&quot;1.87106471414886180000E-001&quot;&gt;&lt;m_ppcolschidx val=&quot;0&quot;/&gt;&lt;m_rgb r=&quot;0&quot; g=&quot;0&quot; b=&quot;6c&quot;/&gt;&lt;m_nBrightness val=&quot;0&quot;/&gt;&lt;/elem&gt;&lt;elem m_fUsage=&quot;1.66771816996665770000E-001&quot;&gt;&lt;m_ppcolschidx val=&quot;0&quot;/&gt;&lt;m_rgb r=&quot;0&quot; g=&quot;0&quot; b=&quot;a4&quot;/&gt;&lt;m_nBrightness val=&quot;0&quot;/&gt;&lt;/elem&gt;&lt;elem m_fUsage=&quot;1.50094635296999210000E-001&quot;&gt;&lt;m_ppcolschidx val=&quot;0&quot;/&gt;&lt;m_rgb r=&quot;0&quot; g=&quot;0&quot; b=&quot;75&quot;/&gt;&lt;m_nBrightness val=&quot;0&quot;/&gt;&lt;/elem&gt;&lt;elem m_fUsage=&quot;1.35085171767299280000E-001&quot;&gt;&lt;m_ppcolschidx val=&quot;0&quot;/&gt;&lt;m_rgb r=&quot;0&quot; g=&quot;0&quot; b=&quot;d5&quot;/&gt;&lt;m_nBrightness val=&quot;0&quot;/&gt;&lt;/elem&gt;&lt;elem m_fUsage=&quot;1.21576654590569360000E-001&quot;&gt;&lt;m_ppcolschidx val=&quot;0&quot;/&gt;&lt;m_rgb r=&quot;0&quot; g=&quot;0&quot; b=&quot;53&quot;/&gt;&lt;m_nBrightness val=&quot;0&quot;/&gt;&lt;/elem&gt;&lt;elem m_fUsage=&quot;1.09418989131512430000E-001&quot;&gt;&lt;m_ppcolschidx val=&quot;0&quot;/&gt;&lt;m_rgb r=&quot;0&quot; g=&quot;0&quot; b=&quot;3c&quot;/&gt;&lt;m_nBrightness val=&quot;0&quot;/&gt;&lt;/elem&gt;&lt;elem m_fUsage=&quot;7.97664430768725700000E-002&quot;&gt;&lt;m_ppcolschidx val=&quot;0&quot;/&gt;&lt;m_rgb r=&quot;37&quot; g=&quot;a4&quot; b=&quot;ec&quot;/&gt;&lt;m_nBrightness val=&quot;0&quot;/&gt;&lt;/elem&gt;&lt;elem m_fUsage=&quot;7.17897987691853150000E-002&quot;&gt;&lt;m_ppcolschidx val=&quot;0&quot;/&gt;&lt;m_rgb r=&quot;13&quot; g=&quot;88&quot; b=&quot;d7&quot;/&gt;&lt;m_nBrightness val=&quot;0&quot;/&gt;&lt;/elem&gt;&lt;elem m_fUsage=&quot;6.46108188922667890000E-002&quot;&gt;&lt;m_ppcolschidx val=&quot;0&quot;/&gt;&lt;m_rgb r=&quot;12&quot; g=&quot;7e&quot; b=&quot;c7&quot;/&gt;&lt;m_nBrightness val=&quot;0&quot;/&gt;&lt;/elem&gt;&lt;elem m_fUsage=&quot;5.81497370030401100000E-002&quot;&gt;&lt;m_ppcolschidx val=&quot;0&quot;/&gt;&lt;m_rgb r=&quot;10&quot; g=&quot;6d&quot; b=&quot;ab&quot;/&gt;&lt;m_nBrightness val=&quot;0&quot;/&gt;&lt;/elem&gt;&lt;elem m_fUsage=&quot;5.33044461632806240000E-002&quot;&gt;&lt;m_ppcolschidx val=&quot;0&quot;/&gt;&lt;m_rgb r=&quot;12&quot; g=&quot;78&quot; b=&quot;bc&quot;/&gt;&lt;m_nBrightness val=&quot;0&quot;/&gt;&lt;/elem&gt;&lt;elem m_fUsage=&quot;5.23347633027360990000E-002&quot;&gt;&lt;m_ppcolschidx val=&quot;0&quot;/&gt;&lt;m_rgb r=&quot;e&quot; g=&quot;56&quot; b=&quot;87&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heme/theme1.xml><?xml version="1.0" encoding="utf-8"?>
<a:theme xmlns:a="http://schemas.openxmlformats.org/drawingml/2006/main" name="Salesforce Corporate PowerPoint Template - Official">
  <a:themeElements>
    <a:clrScheme name="SalesForce 2014">
      <a:dk1>
        <a:srgbClr val="262626"/>
      </a:dk1>
      <a:lt1>
        <a:srgbClr val="FFFFFF"/>
      </a:lt1>
      <a:dk2>
        <a:srgbClr val="19325C"/>
      </a:dk2>
      <a:lt2>
        <a:srgbClr val="D9E0E2"/>
      </a:lt2>
      <a:accent1>
        <a:srgbClr val="00A1E0"/>
      </a:accent1>
      <a:accent2>
        <a:srgbClr val="7C868D"/>
      </a:accent2>
      <a:accent3>
        <a:srgbClr val="008675"/>
      </a:accent3>
      <a:accent4>
        <a:srgbClr val="5C068C"/>
      </a:accent4>
      <a:accent5>
        <a:srgbClr val="E98300"/>
      </a:accent5>
      <a:accent6>
        <a:srgbClr val="F1C300"/>
      </a:accent6>
      <a:hlink>
        <a:srgbClr val="0075A4"/>
      </a:hlink>
      <a:folHlink>
        <a:srgbClr val="943092"/>
      </a:folHlink>
    </a:clrScheme>
    <a:fontScheme name="Salesforce 2014 Interi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cene3d>
          <a:camera prst="orthographicFront"/>
          <a:lightRig rig="contrasting" dir="t">
            <a:rot lat="0" lon="0" rev="2400000"/>
          </a:lightRig>
        </a:scene3d>
        <a:sp3d prstMaterial="powder">
          <a:bevelB w="0" h="0"/>
        </a:sp3d>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ctr">
          <a:defRPr dirty="0" smtClean="0">
            <a:cs typeface="VAG Rounded Std Ligh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spcBef>
            <a:spcPts val="300"/>
          </a:spcBef>
          <a:spcAft>
            <a:spcPts val="1000"/>
          </a:spcAft>
          <a:defRPr sz="2000" spc="-30" dirty="0" smtClean="0">
            <a:solidFill>
              <a:schemeClr val="accent2"/>
            </a:solidFil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12192</TotalTime>
  <Words>747</Words>
  <Application>Microsoft Macintosh PowerPoint</Application>
  <PresentationFormat>On-screen Show (16:9)</PresentationFormat>
  <Paragraphs>120</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Salesforce Corporate PowerPoint Template - Official</vt:lpstr>
      <vt:lpstr>Sales User Training</vt:lpstr>
      <vt:lpstr>B2B Marketing Automation</vt:lpstr>
      <vt:lpstr>Introduction to Pardot</vt:lpstr>
      <vt:lpstr>How Pardot Will Help You</vt:lpstr>
      <vt:lpstr>PowerPoint Presentation</vt:lpstr>
      <vt:lpstr>Salesforce Integration, Prospect Activity, Lead Qualification, Nurturing Programs, etc.</vt:lpstr>
      <vt:lpstr>PowerPoint Presentation</vt:lpstr>
      <vt:lpstr>Salesforce</vt:lpstr>
      <vt:lpstr>Salesforce</vt:lpstr>
      <vt:lpstr>Salesforce</vt:lpstr>
      <vt:lpstr>Salesforce</vt:lpstr>
      <vt:lpstr>Salesforce</vt:lpstr>
      <vt:lpstr>Salesforce</vt:lpstr>
      <vt:lpstr>Salesforce</vt:lpstr>
      <vt:lpstr>Salesforce</vt:lpstr>
      <vt:lpstr>Nurturing Campaigns</vt:lpstr>
      <vt:lpstr>Email Plug-Ins, LeadDeck</vt:lpstr>
      <vt:lpstr>Salesforce1</vt:lpstr>
      <vt:lpstr>Email Notifications, Daily Reports, User Settings</vt:lpstr>
      <vt:lpstr>User Settings</vt:lpstr>
      <vt:lpstr>Setting Email Notifications</vt:lpstr>
      <vt:lpstr>Email Notifications</vt:lpstr>
      <vt:lpstr>Email Notifications</vt:lpstr>
      <vt:lpstr>Email Notifications</vt:lpstr>
      <vt:lpstr>Email Notifications</vt:lpstr>
      <vt:lpstr>PowerPoint Presentation</vt:lpstr>
    </vt:vector>
  </TitlesOfParts>
  <Manager/>
  <Company>Salesforce.com</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Colin Fleming</dc:creator>
  <cp:keywords/>
  <dc:description/>
  <cp:lastModifiedBy>Salesforce.com</cp:lastModifiedBy>
  <cp:revision>615</cp:revision>
  <cp:lastPrinted>2011-12-08T19:38:08Z</cp:lastPrinted>
  <dcterms:created xsi:type="dcterms:W3CDTF">2011-12-08T20:37:33Z</dcterms:created>
  <dcterms:modified xsi:type="dcterms:W3CDTF">2015-07-13T15:18:51Z</dcterms:modified>
  <cp:category/>
</cp:coreProperties>
</file>